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3.1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7-20T08:05:03.353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8A23CA59-2303-4DF5-AEAB-B15AB5DD0A34}" emma:medium="tactile" emma:mode="ink">
          <msink:context xmlns:msink="http://schemas.microsoft.com/ink/2010/main" type="inkDrawing" rotatedBoundingBox="-1109,3121 29698,-4051 34478,16477 3669,23650" hotPoints="30962,2115 30651,18659 2306,18127 2616,1582" semanticType="enclosure" shapeName="Rectangle">
            <msink:sourceLink direction="with" ref="{B042EDEA-4379-40D2-A9D5-4028841545E9}"/>
          </msink:context>
        </emma:interpretation>
      </emma:emma>
    </inkml:annotationXML>
    <inkml:trace contextRef="#ctx0" brushRef="#br0">1191 2231 56 0,'0'8'29'0,"5"-4"-23"0,5-16-7 0,0 9 19 15,0-5-14-15,5-7 12 16,5-4-11-16,0 0 2 16,5-14-5-16,5-5 5 15,0-3-6-15,0-1 14 16,0-3-11-16,6-4 12 16,-1 4-12-16,5 4 26 15,5-16-23-15,5 8 5 16,5-3-8-16,1-1 0 15,4 4-3-15,0 0 2 0,5-19-2 16,-4 12-3-16,4-1 1 0,-5 8 4 16,5 1-3-16,6-1 0 15,4 3 1-15,5 1 1 16,0 8-1-16,1-5-1 16,-1 12 1-16,0-7-4 15,-4 3 2-15,4-4 4 16,5 8-3-16,11 0 9 15,-6-4-7-15,0 8-7 16,1-1 5-16,-1 5 5 16,-10-1-5-16,1-7 1 15,-1 4 0-15,0 3 4 16,5-7-4-16,6 4 3 0,-1-4-3 16,-5 11-1-16,1-8 1 15,-6 9-1-15,-5-1 0 16,1 0 5-16,4 8-4 15,-5-4 0-15,16 3 0 16,-6 1 4-16,-5 7-4 16,-5 1 6-16,6-1-6 15,-6-8 6-15,-5 12-6 16,6 0 3-16,-1 0-3 16,0 0 2-16,11 12-2 15,-6-8 2-15,0-1-2 16,-5 1-1-16,6 0 1 0,-11 3-4 15,0 1 2-15,0-1 4 16,6 5-3-16,-6-5 0 16,0 1 1-16,6 11-1 15,-1-1 0-15,-5 9 0 16,-5-5 0-16,6 1 2 16,-6 3-1-16,-5-3-1 15,0-1 1-15,6-3 4 16,4-4-4-16,-5 4-3 15,15 4 2-15,-4-5-3 16,-1-3 2-16,0 4 4 16,6-7-3-16,-11 3 3 15,0 7-2-15,0-3 2 16,6 4-2-16,-1-12-3 16,5 4 1-16,1 0 1 0,14 0 0 15,-15 4 8-15,11 3-6 16,-16-6-4-16,0-9 2 15,0 1 3-15,1 7-3 16,-6-4 3-16,15 4-2 16,1 0 5-16,-11-4-5 15,-5 12-3-15,5-4 2 16,-4 0 0-16,-6-8 0 16,5 4 0-16,5-4 0 15,1 4 2-15,-1-4-1 16,10 8-1-16,-4-4 1 15,-6 12-1-15,5-5 0 0,-4 12 0 16,-6-8 0-16,5-3 2 16,5-4-1-16,6 0-1 15,4-12 1-15,0 1-1 16,1-1 0-16,-1-3 0 16,-5-4 0-16,-4-4 2 15,4-3-1-15,5-8-1 16,16-4 1-16,-11-7 1 15,-5-1-1-15,6 1-3 16,-1-8 1-16,-5 4 4 16,11-4-3-16,-6 4-2 15,11 0 1-15,-6 3 6 16,-5 1-4-16,1 4-5 16,-6 3 3-16,-5-4 8 15,1 8-5-15,4-15-7 0,0 4 5 16,6-1-1-16,-6 8 1 15,-5-3 2-15,6 7-1 16,-6-8-1-16,-5 4 1 16,6-7-4-16,4 11 2 15,0 0 4-15,6-4-3 16,-6-3 3-16,-5-1-2 16,6 12 2-16,-11-27-2 15,0 8-9-15,1-4 6 16,-1 8 1-16,5-1 1 15,16 5 0-15,-16 7 0 0,-5-8 5 16,1 4-4-16,-6 1-3 16,0-1 2-16,0 4-3 15,6-8 2-15,-6 8 6 16,15-4-4-16,-9 8 0 16,-6 0 0-16,-5 3-4 15,5 4 2-15,-4 1-2 16,-6-1 2-16,0-4 6 15,0 5-4-15,6-1-3 16,-6 0 2-16,0 0 0 16,0 4 0-16,1 4 0 15,-6 4 0-15,-5 3 0 16,-5 0 0-16,-4 4 2 16,4-3-1-16,0 3-3 15,-5-4 1-15,-5 0 1 0,5 12 0 16,1-8 0-16,-1 4 0 15,5-1 0-15,-5 9 0 16,5-1 2-16,5 4-1 16,1 4 2-16,-6-8-2 15,0 1-3-15,0-5 1 16,5-3 6-16,6 4-4 16,-11-8-5-16,0 4 3 15,5-1 3-15,6-6-2 16,-1 7 3-16,-5-4-2 15,15-8-6-15,-5 12 4 0,6-8 6 16,-1 8-5-16,0 0 4 16,-5-8-3-16,-4 8-1 15,4-4 1-15,0-4 1 16,5-3-1-16,6 3-3 16,4-3 1-16,-5 7 4 15,1-4-3-15,-11 4 0 16,5-7 1-16,0 3-1 15,1-7 0-15,4-4 0 16,5 0 0-16,1 0 0 16,9 0 0-16,-10 0 2 15,1 0-1-15,-6 0 2 16,5 0-2-16,-10-4-1 16,6-7 1-16,4 3-4 0,0 1 2 15,26-12 4-15,-11 0-3 16,0-4 0-16,-9 1 1 15,-1-1-1-15,-5-3 0 16,6 3 0-16,-1 1 0 16,-5-5 0-16,16 1 0 15,-6 0 2-15,-5-1-1 16,1-14-1-16,-6-4 1 16,-5 7-1-16,10-3 0 15,1-1 0-15,-6 5 0 16,15-5-3-16,-9 5 2 15,-6 7 1-15,-5-1 0 0,11 9 0 16,-11-1 0-16,0 1-3 16,-4-5 2-16,4-3 12 15,-5 4-9-15,10 7-11 16,-9-3 7-16,-1 10 0 16,0 1 2-16,-5-4 2 15,16 4-1-15,-16-4-3 16,-5 3 1-16,5 1 4 15,1 3-3-15,-1 1 0 16,0-1 1-16,5 1-1 16,-4 3 0-16,-6 0 2 15,-5-7-1-15,0 11-6 16,6 0 4-16,-1 0 3 16,-5 11-2-16,-5-7 0 15,5 0 1-15,1 0-4 0,-1 7 2 16,-5-4 4-16,5 1-3 15,5 3 0-15,-4 1 1 16,-6 3-1-16,-5 3 0 16,-5 1 2-16,0 4-1 15,0-1-3-15,6 1 1 16,-1 3-2-16,-5-3 2 16,0-4 4-16,0 11-3 15,0 0-5-15,1 0 4 16,-1 0 3-16,5-4-2 15,-5 8 6-15,10 4-5 16,5 11 3-16,-4-8-3 0,-1 1-6 16,-10-8 4-16,5-8-3 15,0 12 3-15,5-8 1 16,1-4 0-16,-11 0 0 16,5 8 0-16,0 0 0 15,5-4 0-15,6-4 5 16,-6 1-4-16,5-5-8 15,5 12 5-15,0-7 7 16,1-1-5-16,-6-3 4 16,0 3-3-16,15-7-6 15,-4 0 4-15,-1-8 3 16,10-4-2-16,0 5 0 16,6-9 1-16,-1 1 1 15,0-4-1-15,-4 0-3 0,4-4 1 16,0-3 4-16,5-8-3 15,-4 4 0-15,4-8 1 16,5 0 4-16,1-4-4 16,-1 16-3-16,-10-12 2 15,1 0-3-15,-1 4 2 16,0-15-5-16,6-4 5 16,-6 4 8-16,10 0-5 15,1 0-1-15,-11 0 0 16,-5 0-1-16,6-4 0 15,-6 4-3-15,0-12 2 16,0-7 6-16,1 12-4 0,-1-1-3 16,-5 4 2-16,6 12-3 15,-6-1 2-15,-5 0 1 16,0 5 0-16,-5-1 0 16,6 8 0-16,-1-5-3 15,-5 9 2-15,0 3 4 16,6 4-3-16,-6 0 0 15,0 0 1-15,0 8 4 16,1 11-4-16,-6-8-8 16,-5 4 5-16,0 4 1 15,-5 7 1-15,1 12-3 16,4 3 2-16,5-3 6 16,-10-4-4-16,-5 3-3 15,0-7 2-15,6 0 0 0,-6 0 0 16,0 4 0-16,-5 12 0 15,10-13 2-15,-10 5-1 16,0 0-1-16,1 11 1 16,-6-4-1-16,5 4 0 15,-10 3 0-15,5 12 0 16,-10-7 0-16,0-1 0 16,-5-3 2-16,0-4-1 15,0 7 8-15,-5-7-7 16,-5 4 5-16,0-12-6 15,-5 4 3-15,0 4-3 16,0 11 2-16,-5-7-2 0,0 4 2 16,-5 14-2-16,-5-3 2 15,0 0-2-15,0-1 5 16,-15 9-5-16,5-9 9 16,0-3-8-16,0 8 2 15,0 7-3-15,0 4 2 16,-1 3-2-16,1-7 2 15,0 0-2-15,0 4-3 16,0-8 1-16,-5-3 6 16,10-1-4-16,0 1-3 15,0 3 2-15,-5 23 3 16,15-12-3-16,-10-7 0 16,-1-3 1-16,-4-1-1 15,0-4 0-15,5 5-3 0,0 3 2 16,0 0 6-16,0 19-4 15,5-8 0-15,0-7 0 16,0 3-1-16,0-7 0 16,0 0 0-16,5 4 0 15,0 0 0-15,5 11 0 16,0 4-3-16,0-8 2 16,5 0 4-16,0-14-3 15,5 3-2-15,-5-4 1 16,5-4 4-16,0 1-3 15,5-4-2-15,0 3 1 16,10 4 1-16,-5-7 0 0,0-11 0 16,10 3 0-16,0-11 2 15,5 0-1-15,0-8-1 16,0 4 1-16,6-11-4 16,4 4 2-16,5-8 1 15,0-4 0-15,0-3 5 16,5-5-4-16,11-6-3 15,-11 7 2-15,0-1 3 16,0-3-3-16,0 0-2 16,6 1 1-16,-6-5 1 15,-5 4 0-15,-5 0 0 16,-5 4 0-16,15 3 0 16,-14 5 0-16,9-1 2 15,-10 0-1-15,0 12-1 16,-5 11 1-16,-5-8-4 0,0-3 2 15,-5 3 1-15,-5 1 0 16,-5-5 0-16,-10 24 0 16,0-13 0-16,0 5 0 15,-10 4 0-15,0 7 0 16,-10 0 2-16,-10 30-1 16,5-12-1-16,-10-3 1 15,-5 8-1-15,5-4 0 16,-16 3 0-16,6 5 0 15,0 6 0-15,0 5 0 16,5 0 2-16,-5-8-1 16,-6-8-1-16,-4 5 1 0,15-9-4 15,-5 5 2-15,10-4 1 16,0 18 0-16,0-7-3 16,4-7 2-16,-4-12 4 15,15 15-3-15,-10-11 0 16,10 1 1-16,-5 6 1 15,0-7-1-15,5 19-1 16,5-8 1-16,0 1-7 16,5-1 5-16,0-4 3 15,0 1-2-15,5-4 0 16,0 3 1-16,-6 16 1 16,11-8-1-16,0 0-1 15,0-11 1-15,11 11-4 16,-6-8 2-16,5-10-5 15,0 3 5-15,5 0 6 0,0 19-5 16,5-12 1-16,5 4 0 16,10-14-1-16,0-1 0 15,-5 4-3-15,5-8 2 16,11 5 4-16,4-1-3 16,-15 8 0-16,10 3 1 15,-5-7-1-15,0 4 0 16,-5-11-3-16,-9-1 2 15,19 1 1-15,-20-8 0 16,15 3 2-16,-10 5-1 16,-5-4-1-16,-5 22 1 0,-5-7-4 15,-10 3 2-15,10-14 4 16,-15 10-3-16,0-6 3 16,-20 3-2-16,10-4-3 15,-15 0 1-15,0 16 4 16,-5-5-3-16,0 1 0 15,-15 11 1-15,10-16-1 16,-26 5 0-16,1-1-3 16,-5 1 2-16,-5 22 4 15,4-15-3-15,-4-11 0 16,-5 11 1-16,0-15-1 16,4 4 0-16,1-8 2 15,-15 4-1-15,14-4-1 16,1-7 1-16,0 15-1 0,5-19 0 15,-1 0 0-15,16-11 0 16,0-1 0-16,-5-3 0 16,5-4-3-16,-1 4 2 15,16-4 4-15,0-3-3 16,0-8 0-16,5 3 1 16,5-3-1-16,0 4 0 15,5-8-3-15,5 7 2 16,0-3 4-16,-6 4-3 15,16-8-5-15,-5 4 4 16,5 7 3-16,0-3-2 16,0-8-2-16,5 0 1 0,-5 0 4 15,5 8-3-15,0-8 0 16,0 4 1-16,0-4-1 16,0-4 0-16,0 4-3 15,0 4 2-15,0-4 4 16,-10 0-3-16,0 1 0 15,-10 6 1-15,0-3 1 16,0 4-1-16,-5 3-1 16,-5-3 1-16,0 7-1 15,-5 4 0-15,-6-4 2 16,6-4-1-16,0-7-1 16,-5 4 1-16,-5-8-1 15,0 4 0-15,5 0 0 16,-6-8 0-16,6 0 0 0,-5-3 0 15,5 3 0 1,-15-3 0-16,-1 3-3 0,-4-3 2 16,5-1 4-16,5 1-3 15,0-4 0-15,4 3 1 16,1 5-4-16,0-5 2 16,0 1-2-16,5-4 2 15,0 3 4-15,5 1-3 16,-1-1 0-16,1-7 1 15,0 4 1-15,0-7-1 16,-5-5 2-16,-5 4-2 16,0-3-6-16,-1 3 4 15,1-7 3-15,0 0-2 0,0-1 0 16,0-3 1-16,5 0-1 16,-1 0 0-16,1-3 0 15,-10 3 0-15,5-4 0 16,0 0 0-16,0-3 0 15,-6-1 0-15,6 1 2 16,-15-5-1-16,5 5-3 16,-5-1 1-16,-1-3 4 15,1 7-3-15,0 0-2 16,5 1 1-16,-11 3 1 16,6 0 0-16,0 0 0 15,5 3 0-15,0 5 0 16,-6 3 0-16,-4-3 0 15,5 3 0-15,0 4 0 0,-6 0 0 16,6 11-3-16,5 8 2 16,-5 0 6-16,-6-7-4 15,11-1-3-15,5 0 2 16,5 1 0-16,0 3 0 16,5-4 0-16,-1-3 0 15,-14-5-3-15,5 5 2 16,0-15 4-16,0 14-3 15,-1-3 0-15,1-4 1 16,0-7-4-16,5-1 2 16,-5-11 6-16,-6 4-4 15,1-3 0-15,5-1 0 0,0-8-1 16,-5 5 0-16,-6-8-3 16,-4 4 2-16,5-4 1 15,-5 7 0-15,-1-11 0 16,1 8 0-16,5-4 0 15,-10 4 0-15,5-4 2 16,4-1-1-16,1 1-1 16,0-3 1-16,-5-5-1 15,-6 4 0-15,1 4-3 16,0 0 2-16,0 8 1 16,4-5 0-16,1 9 2 15,-5 18-1-15,5-8-6 16,-6 8 4-16,1-7 3 15,-10 3-2-15,-1 12 0 16,6-8 1-16,0 3-1 0,0 5 0 16,9-12 0-16,-9 8 0 15,5-4 0-15,-1-4 0 16,1-3 0-16,-5 7 0 16,-5-7 0-16,-1-8 0 15,1 7 2-15,5-7-1 16,4 0-6-16,-4 0 4 15,5-7 3-15,0 7-2 16,-1-4 3-16,6-4-2 16,-15-7-6-16,5 4 4 15,-1 0 6-15,1 3-5 0,5-7-2 16,4 8 2-16,1-9 3 16,5 9-3-16,0-4-2 15,0-1 1-15,-16 9-2 16,1-1 2-16,5 4 4 15,-1-4-3-15,-4 4 3 16,5 4-2-16,5 0-3 16,-11-4 1-16,6 3-2 15,5 1 2-15,0 4 1 16,-1-5 0-16,-14 9 0 16,5-1 0-16,0-3-3 15,-6-1 2-15,6 4 4 16,5 1-3-16,-6-1 3 15,1-4-2-15,10-3-1 16,-5 0 1-16,-16-8-4 0,6 0 2 16,0-3-2-16,-6-4 2 15,11 7 4-15,5-4-3 16,0 5 0-16,-6-5 1 16,1 4-1-16,5 4 0 15,-11 4 0-15,6 7 0 16,0 1 0-16,0 3 0 15,-1-4 0-15,11 8 0 16,0-8 0-16,-5 0 0 16,-1-3 0-16,1 3 0 15,-5-7 0-15,-11 11 0 16,6-7 0-16,0-1 0 0,-1-14-3 16,6-1 2-16,5 0-2 15,-5 5 2-15,-1-5-2 16,6-3 2-16,0 7 4 15,-5-3-3-15,-1-1-2 16,6 1 1-16,0 7 1 16,4 0 0-16,6-4 0 15,0 4 0-15,0-4 2 16,0 0-1-16,-1-7-3 16,6 3 1-16,-5 1 1 15,-5 3 0-15,-6-7 0 16,1 7 0-16,0 0 2 15,0 1-1-15,4-5-3 16,6 8 1-16,-5 8 1 0,0-5 0 16,-1 1 0-16,1-4 0 15,-5 0-6-15,-10 0 5 16,-1 0-6-16,1-4 6 16,0 1-3-16,-1-5 3 15,6 4-2-15,0 1 2 16,0-1 1-16,-11 4 0 15,1 0 0-15,0 7 0 16,-1 8 0-16,1-7 0 16,10 7 0-16,-11-4 0 15,11 8-3-15,0-11 2 16,-1-8 4-16,-4 0-3 0,-10-12 0 16,-6-7 1-16,6 1-10 15,10 3 7-15,-11-8-4 16,6 0 4-16,0 5 1 15,5 6 1-15,-16 9 0 16,6 3 0-16,-1 3 2 16,6 5-1-16,0-4-1 15,0-1 1-15,9-6 4 16,6-1-4-16,0-4-5 16,-16-18 3-16,1-8 0 15,5 4 1-15,-6-4 5 16,6 4-4-16,10 4-5 15,-10 7 3-15,4 8-3 16,1 3 3-16,5 16 4 0,-16-1-3 16,6 8-2-16,5 11 1 15,0 1 4-15,-1-5-3 16,11 1 3-16,-10-12-2 16,-6-14-3-16,11-1 1 15,5 0 1-15,-10-11 0 16,-11 4 0-16,6-1 0 15,-5 9 0-15,4-1 0 16,1 8 0-16,0 11 0 16,5 7 0-16,4-3 0 15,1 0 0-15,-15 0 0 16,4-8 0-16,1 0 0 16,0-7 2-16,-1-4-1 0,6-4-1 15,0-18 1-15,0-8-7 16,4 3 5-16,1 5 3 15,-20 3-2-15,-1-4 0 16,1 8 1-16,0 8-4 16,14 3 2-16,-9 8 4 15,10 3-3-15,0 12-2 16,-1 0 1-16,-14-12 4 16,5-10-3-16,-11 3 3 15,11-15-2-15,5 3-3 16,4-3 1-16,-9 4 4 15,5-4-3-15,-6 7-5 16,-14 5 4-16,0 6 0 16,-1 5 1-16,11 7 0 0,5 7 0 15,-1 9 2-15,1-5-1 16,5-3 2-16,-16-8-2 16,6-8 5-16,0-11-5 15,-1 1-8-15,6-9 5 16,5-3 1-16,-1 0 1 15,6 0 2-15,-5 8-1 16,-11 7-6-16,1-4 4 16,0 4 3-16,4 7-2 15,1 16 0-15,15 3 1 16,-10-7-1-16,14 0 0 16,1-8 5-16,5 0-4 0,0-11-5 15,-11-7 3-15,-9-8 0 16,5-19 1-16,-6 0-3 15,6-7 2-15,5 3-5 16,-5-3 5-16,9 3 3 16,-4 4-2-16,0 4-2 15,-10 8 1-15,-1 7 4 16,1 7-3-16,0-3 3 16,-1 3-2-16,16 1-1 15,0-5 1-15,0-3 1 16,-1-7-1-16,1-12-3 15,0 8 1-15,-5-5 4 16,-6-10-3-16,1 11-5 16,0 4 4-16,-1-1 0 0,6 16 1 15,5-4 2-15,-5 4-1 16,4 3-1-16,1 8 1 16,0-4-4-16,-5-3 2 15,-11-1 4-15,6 1-3 16,0-8 3-16,0-12-2 15,9-3-3-15,1-7 1 16,0 7 1-16,0-8 0 16,-1 0 0-16,1-7 0 15,-20 4 0-15,9 3 0 16,6 0 5-16,0 8-4 16,5 0-5-16,4-15 3 0,6 4 3 15,0-1-2-15,0 5 9 16,0-12-7-16,-1-19 2 15,11-7-3-15,-5-8-6 16,10-4 4-16,-10 1 6 16,-6-12-5-16,11 4-2 15,5-19 2-15,5 8 3 16,5-12-3-16,0 12-2 16,5-8 1-16,5 7 1 15,0 1 0-15,-1-12 0 16,6 5 0-16,5-9 2 15,0 8-1-15,0 0 2 16,0 8-2-16,5-4-6 16,0 4 4-16,0-5 3 15,5 5-2-15,0 7-2 0,0 0 1 16,5 4 4-16,5 4-3 16,0-4-2-16,0 0 1 15,5 7 1-15,0-3 0 16,6 0 0-16,-1 14 0 15,5-3-3-15,5 8 2 16,5 3 1-16,5 4 0 16,0 4 2-16,0-8-1 15,1 0-6-15,-6 8 4 16,5-4 6-16,0-3-5 16,0 10-2-16,0 1 2 0,0 3-3 15,11-3 2-15,-1 7-2 16,0-4 2-16,0 0 4 15,10 1-3-15,6-9 0 16,-1-3 1-16,-5 0 1 16,-5 0-1-16,-4-11-1 15,4 7 1-15,-5 1-1 16,-5-8 0-16,-5 7 0 16,0 4 0-16,-4 4-3 15,-6-8 2-15,-5-4 4 16,0 5-3-16,-5-1 0 15,-5-4 1-15,-5 12 1 16,-5 8-1-16,-5 3-1 16,-5-15 1-16,-5 11 1 0,0 0-1 15,-5 1-3-15,-5 3 1 16,0-8-2-16,0-11 2 16,-5 12 1-16,-11-8 0 15,-4 4-6-15,0-8 5 16,0 4 3-16,-5 4-2 15,-10-4 0-15,-6 8 1 16,1-8-1-16,0 7 0 16,0-26 2-16,-1 8-1 15,6 0-3-15,10 0 1 16,0-8-2-16,-10 0 2 16,-1 0 4-16,11 4-3 15,0-4 0-15,0-7 1 0,0 0-1 16,0-4 0-16,-6 7-3 15,11-18 2-15,5 18 4 16,5-3-3-16,5-12-2 16,0-7 1-16,5 4 4 15,10-4-3-15,0 7 0 16,5-11 1-16,5 12-1 16,5-16 0-16,5 12-3 15,0-5 2-15,10 5 1 16,15 0 0-16,-5 3 2 15,0 8-1-15,5 0-6 16,0-4 4-16,1 4 3 16,-1 8-2-16,0-1 0 15,5 8 1-15,0 4-4 0,-5-12 2 16,0 16 4-16,1-1-3 16,-6-7 0-16,0-4 1 15,0 8-1-15,0 0 0 16,0 3 0-16,-5 5 0 15,0-5-3-15,0 1 2 16,-4 10 6-16,-6 1-4 16,-5 4 0-16,0-1 0 15,-10-14 1-15,0 3-1 16,-5 0-6-16,0-3 4 16,-5 3 3-16,0 8-2 15,-6-4 0-15,-4-8 1 0,0 8-1 16,-5 8 0-16,0 0 0 15,0-12 0-15,5-7 2 16,0 3-1-16,0 4-6 16,5 1 4-16,0 3 3 15,-5 0-2-15,0-4 3 16,-1 0-2-16,6 8-3 16,0 0 1-16,0 0-2 15,5-8 2-15,0 0 4 16,5 0-3-16,5 1 0 15,0 6 1-15,10 1-4 16,0 11 2-16,0-11 1 16,10-4 0-16,-5 11 2 15,6 5-1-15,9-1-9 0,5 3 6 16,10-14 4-16,5 0-2 16,0 0 0-16,21 3 1 15,4 5-7-15,-5 3 5 16,0 0-11-16,6 4 9 15,-1-4-15-15,0-4 13 16,11-3-36-16,4 7 31 16,0 4-124-1,6 3 103-15,-11 1-94 16</inkml:trace>
    <inkml:trace contextRef="#ctx0" brushRef="#br0" timeOffset="11700.0764">1953 1532 76 0,'0'-4'36'0,"5"0"-29"0,-5 4-9 16,0 0 10-16,10 0-7 31,0-4 0-31,1-3 0 16,9 7 1-16,-5-4-1 15,0 0 2-15,5 0-2 16,0 1 5-16,0-9-5 0,5 9 3 16,-5-5-3-16,0-3 13 15,0 3-10-15,-5 1 6 16,0-5-7-16,0 5 1 16,0-4-3-16,-4 3 2 15,-1 1-2-15,0 3-3 16,-5-4 1-16,0 8 4 15,-5 0-3-15,-5 0 6 0,0 0-5 16,0 8 0-16,-5-4 0 16,0 3-4-16,-6 1 2 15,-4 3 1-15,0-4 0 16,0 9 0-16,-5-5 0 16,0 4 0-16,0 4 0 15,-5-4 2-15,-5 4-1 16,-10-1-3-16,-1 9 1 15,1-5 1-15,0-3 0 16,5-4 2-16,-5 8-1 16,0-4-3-16,4 7 1 15,1-4 4-15,5 1-3 16,5-4 3-16,5 0-2 0,-5-4-1 16,5 0 1-16,5-4 1 15,0 0-1-15,-1-3-3 16,6-4 1-16,5 3 4 15,0-7-3-15,5-7-2 16,5 3 1-16,5-4 1 16,5-3 0-16,0 0 0 15,0-4 0-15,5 3 0 16,1-6 0-16,4-1-3 16,10 4 2-16,5-19 6 15,5 0-4-15,0 0-3 16,5 8 2-16,6-4 3 0,-1 3-3 15,0 1 3-15,0 0-2 16,0-1-1-16,-5-3 1 16,11 0-1-16,-11-11 0 0,-5 7 0 15,-5 4 0-15,0 3 2 16,-5 5-1-16,-5 3-6 16,1 4 4-16,-6 7 6 15,-5 1-5-15,-5-4 7 16,0 7-6-16,-5 0-3 15,-5 4 2-15,0 0 0 16,-5 0 0-16,-5 4 0 16,0 0 0-16,0 14 0 15,-5-6 0-15,0 18 2 16,-11-8-1-16,1-7-1 16,0 8 1-16,-5 0-4 0,-5-1 2 15,0 1 6-15,-5 3-4 16,-21 0-5-16,11 1 3 15,-5 7-3-15,0 0 3 16,0-4 4-16,-1 4-3 16,6-4-2-16,5 0 1 15,-5-4 1-15,5 8 0 16,5-12 5-16,4 1-4 16,1-8-5-16,5 4 3 15,5-4 6-15,0-4-5 16,10 1 4-16,0-5-3 15,5-3-6-15,5-4 4 0,0 0-3 16,5-4 3-16,5 0 6 16,5-7-4-16,0 4-5 15,10-9 3-15,5 5 0 16,0-4 1-16,0 0 0 16,5-4 0-16,6-7 2 15,4-12-1-15,5 8-1 16,0 4 1-16,5-4-4 15,5-4 2-15,1 4 4 16,-1 0-3-16,0-4 3 16,-5 0-2-16,5 4-1 15,1-12 1-15,-11 5 1 16,-5 7-1-16,-5 3-3 16,0 5 1-16,-5 3 4 0,0 4-3 15,-4 0-2-15,-1 0 1 16,0 7 4-16,-5-3-3 15,-5 11 0-15,0-8 1 16,0 5 1-16,-5 3-1 16,0 0-6-16,0 0 4 15,-10 0 6-15,0 0-5 16,0 0 1-16,0 3 0 16,-5 5 1-16,0-4-1 15,-5 7-3-15,-5 0 1 16,0 12-2-16,-5 7 2 15,0 0 1-15,0-4 0 0,-5 8 2 16,-6-7-1-16,1 3 2 16,-5-4-2-16,0 4-1 15,0 4 1-15,-5-4-1 16,-5 8 0-16,-11-4 2 16,6-4-1-16,5 7 2 15,-5-3-2-15,5 11-1 16,0-3 1-16,-1-8 4 15,6 3-4-15,5 16 0 16,0-4 0-16,5-8-1 16,-5-3 0-16,5 0 2 15,-1-8-1-15,1-4-3 16,0 0 1-16,5-3 6 16,-5 0-4-16,0-5 0 15,5-3 0-15,0-3-4 0,5-1 2 16,0-4 4-16,5-3-3 15,-1 0 0-15,1 0 1 16,-5-4-4 0,5 0 2-16,5 0 1 15,10-4 2-15,0 0-1 16,0 0-1-16,5 1 1 16,-5-9-1-16,5 9 0 15,5-5-6-15,0 4 5 16,0-7 6-16,0 4-5 15,0-5-2-15,6 5 2 16,-1-5 0-16,0-3 0 0,0 0 2 16,5-7-1-16,0-8-6 15,5 3 4-15,-5 1 3 16,5-4-2-16,0-4-2 16,0 0 1-16,5-3 4 15,6 3-3-15,-1-4 0 16,0 8 1-16,0 4 7 15,0-5-6-15,0-6-12 16,5 3 8-16,1 8 0 16,-1 3 2-16,-5 1 0 15,-5 3 0-15,-5 4 5 16,-5 3-4-16,-5-3-3 16,0 12 2-16,-5-1 0 15,-10 4 0-15,0 0 0 0,-5 4 0 16,-10 7-3-16,0 0 2 15,-5 12 4-15,0-4-3 16,-5-4 0-16,-5 3 1 16,0 1 1-16,-10 4-1 15,-1 7 5-15,1 4-5 16,0 0-8-16,-10-1 5 16,0 13 1-16,-1 10 1 15,-4-7 5-15,0 0-4 16,-10 0 0-16,5 0 0 15,-1-4 4-15,6 4-4 0,0-4 6 16,5-7-6-16,5-1 0 16,4-3 0-16,6-4-1 15,5-7 0-15,5-1-3 16,5-3 2-16,5-4 1 16,5-7 0-16,5-1 2 15,5-7-1-15,5-7-3 16,5-1 1-16,10-11 1 15,5-7 0-15,5-8-3 16,5 0 2-16,16-11 6 16,-1 0-4-16,5-11 0 15,0-5 0-15,0 5-1 16,1 3 0-16,-6 1-3 16,-5 3 2-16,0 3 4 15,-5 5-3-15,-5 3-2 0,-4 12 1 16,-6 4-2-16,0 6 2 15,-5 1 4-15,-5 4-3 16,-5 0 3-16,-10 7-2 16,-5 4 2-16,-5 8-2 15,-5 10-6-15,-5 5 4 16,-10 7-3-16,-6 12 3 16,-9 14 6-16,-5 4-4 15,-5-3-3-15,-5 3 2 16,4-7 3-16,6-1-3 15,5-7 0-15,5-7 1 0,5-4-1 16,10-15 0-16,5-8 2 16,5 0-1-16,10-18-1 15,5-1 1-15,10-11-4 16,5-7 2-16,10-8 1 16,10-19 0-16,0-3 0 15,5 7 0-15,-5 0-3 16,0 4 2-16,-4 7 1 15,-6 5 0-15,0 6 2 16,-5 5-1-16,-5 7-1 16,0 0 1-16,-10 7-1 15,-5 8 0-15,-5 4 0 16,-5 7 0-16,-5 12 2 16,-10 3-1-16,-10 27-1 0,-11-1 1 15,1 1-1-15,5-4 0 16,5-8-3-16,0-7 2 15,5-7 1-15,10-5 0 16,0-3 2-16,5-4-1 16,4-8-1-16,6-3 1 15,5-8-1-15,10-3 0 16,6-12 0-16,-1-3 0 16,10-16 0-16,10 0 0 15,-5 1-3-15,0 7 2 16,-5 3 4-16,0 5-3 15,-10 3-2-15,0 8 1 0,-5-1 1 16,-5 9 0-16,-5 3 0 16,-5 15 0-16,-10 15 2 15,-10 4-1-15,0 7-3 16,-5 4 1-16,0 4 4 16,-5 0-3-16,0-4 3 15,5-7-2-15,4-1-6 16,6-7 4-16,0-3 3 15,5-5-2-15,5-3 3 16,5-11-2-16,5-8-3 16,10-4 1-16,5-7 1 15,10-16 0-15,5-10 2 16,16-8-1-16,-1-8-3 16,5-11 1-16,-5 4 4 0,0-4-3 15,-4 7 0-15,-6 8 1 16,-5 8-1-16,-5 7 0 15,-10 4 0-15,0 11 0 16,-5 4 0-16,-5 11 0 16,-5 8-3-16,-10 15 2 15,-5 3 1-15,-10 24 0 16,-5 6 2-16,-20 5-1 16,4 3-3-16,-4 4 1 15,0 0 6-15,0-8-4 16,5 1-5-16,4-8 3 0,6-12 0 15,10-3 1-15,5-4 2 16,5-11-1-16,0-8 5 16,10-11-5-16,5-7-3 15,10-12 2-15,5-11-6 16,10-11 5-16,5-8 3 16,0-4-2-16,11-19 0 15,4 5 1-15,-5 10-4 16,-5 1 2-16,-5 14 4 15,-5 5-3-15,-5 11 0 16,-5 3 1-16,-5 12 1 16,-10 3-1-16,-5 8-3 15,-10 15 1-15,-15 19 4 16,0 7-3-16,-5 8-2 16,-5 0 1-16,-5 15 1 0,0-11 0 15,4-4 8-15,6-4-6 16,10-11-4-16,5-8 2 15,5-3 3-15,0-4-3 16,5-8 0-16,5-7 1 16,5-8-1-16,10-19 0 15,5-11 0-15,10 1 0 16,0-13-3-16,5-10 2 16,0-12 4-16,1 8-3 15,-1 4 0-15,0 7 1 16,0 7 1-16,-5 12-1 0,-5 4-6 15,-5 7 4-15,-15 11 3 16,0 12-2-16,-10 8-5 16,-5 18 4-16,-5 11 0 15,-10 8 1-15,0 0 2 16,-5 0-1-16,-1 3 2 16,6-3-2-16,0-15-1 15,10 4 1-15,0-12 1 16,5-14-7-1,15-24 5 1,10-10-1-16,5-12 3 16,10-23-1-16,5 1-3 15,15-12 1-15,6 0 4 16,-6 12-3-16,0 7-5 16,-5 8 4-16,-5 11 3 0,-10-1-2 15,-5 16-2-15,-5 0 1 16,-4 12 4-16,-11 3-3 15,-5 18 3-15,-6 9-2 16,-14 7-3-16,-10 26 1 16,0-4 4-16,0 4-3 15,0-7 0-15,0-4 1 16,5 0-4-16,-1 0 2 16,6-19 4-16,5 4-3 15,5-8 0-15,5-11 1 16,5-3-4-16,10-24 2 15,10 1-2-15,5-12 2 0,5-14 4 16,21-12-3-16,-1-8 3 16,5 1-2-16,-5-4-6 15,0 7 4-15,-5 8 3 16,-4 11-2-16,-6 4 0 16,-10 15 1-16,0 0-1 15,-10 11 0-15,-5 12-3 16,-5 10 2-16,-10 13 4 15,-5 17-3-15,-10 9-2 16,-10 3 1-16,-6 4 4 16,1-4-3-16,0-3 0 15,5-12 1-15,5-7-4 16,5-1 2-16,5-11 4 16,5-3-3-16,5-12 3 0,5 1-2 15,5-12-6-15,5-4 4 16,10-11 6-16,20-8-5 15,5-11-2-15,5-11 2 16,0-4 0-16,0-18 0 16,11-1 0-16,-6 4 0 15,0 4 0-15,5-1 0 16,0 9 0-16,6 3 0 16,-6 0 5-16,10 4-4 15,0 0-3-15,-4 3 2 16,-1 5-6-16,-5 3 5 15,-5 0 3-15,0 8-2 0,1 3 0 16,-11 0 1-16,-5 8-7 16,-5-3 5-16,-5 2 6 15,-5 9-5-15,0-4 1 16,-5 3 0-16,0 1 1 16,-5-5-1-16,-5 9-1 15,0-1 1-15,-5 4-1 16,0 0 0-16,-5 0 2 15,0 0-1-15,-5 0-1 16,0 4 1-16,-5-1-4 16,-5 5 2-16,5-1 4 15,-5 5-3-15,-5 6-5 16,0 5 4-16,-5 0 3 16,-5 3-2-16,-10 8 0 15,4-8 1-15,1 1-4 0,0-1 2 16,0 4 1-16,0 0 0 15,-5 11 0-15,-1 1 0 16,1-5 2-16,5 16-1 16,0 0-6-16,5 0 4 15,0-5 6-15,0 1-5 16,-1-3 7-16,1-1-6 16,0 0-5-16,0 0 3 15,-5-11 0-15,-5 0 1 16,0 0 2-16,4-4-1 15,1 0-3-15,5 4 1 0,0-8 1 16,5 8 0-16,0-8 2 16,5 8-1-16,0-4-3 15,4 12 1-15,1 6 1 16,5-2 0-16,0-9 0 16,5 1 0-16,0-8-3 15,5-4 2-15,0-3 1 16,0-1 0-16,0-3 0 15,0-7 0-15,0 3 5 16,5-8-4-16,0 4 0 16,0-7 0-16,0-4 1 15,0 0-1-15,0 0-3 16,5-11 1-16,0 3 1 16,0-3 0-16,5-4 0 15,5-30 2-15,0 0-1 16,0 0-3-16,0 3 1 15,0-3-2-15,1 0 2 16,-1 4 6-16,0 7-4 16,-5-4-3-16,5-7 2 15,-5 0 3-15,5 11-3 16,0-4-2-16,-5 8 1 16,0 4 1-16,0 3 0 15,-5 4 2-15,0 8-1 16,0-4-9-16,-5 7 6 15,0 5 4-15,-5-1-2 16,0 4 3-16,-5 7-2 0,0 5-1 16,0 10 1-16,-5 5 1 15,0 7-1-15,-5-1-6 16,0 13 4-16,0 6 0 16,-1 5 1-16,1 14 2 15,5-11-1-15,0 1-1 16,0-9 1-16,5-7-4 15,0-11 2-15,5-7 4 16,0-5-3-16,5-3 0 16,0-11 1-16,0-8 4 15,0-4-4-15,5-4-3 16,0-14 2-16,5-16-3 16,0 0 2-16,0-10 6 15,5-9-4-15,0 1 0 16,0 7 0-16,0-15-1 0,-4 11 0 15,-1-3 0-15,-5 7 0 16,0 7 0-16,0 5 0 16,0 10 0-16,-5 12 0 15,0 0-3-15,5 11 2 16,-5 4-5-16,0 12 5 16,-5 22 0-16,0 0 1 15,0 11 2-15,-5 19-1 16,0 15-3-16,5 7 1 15,-1-3 4-15,1-8-3 16,0-3 3-16,0-8-2 0,0-15 2 16,0-4-2-16,0-11-1 15,0-12 1-15,0 1-1 16,0-16 0-16,0-10 5 16,-5-5-4-16,0-15-3 15,5-7 2-15,0-30-3 16,0 0 2-16,0-8 4 15,0-3-3-15,0 3 3 16,0 12-2-16,0-1 5 16,0 16-5-16,5-4-8 15,0 11 5-15,0 19-2 16,0 0 3-16,0 15-5 16,0 0 5-16,0 18 3 15,0 16-2-15,5 11 0 0,0 27 1 16,5 3 1-16,0 4-1 15,0 0-6-15,0-7 4 16,0-16 6-16,0-7-5 16,-5-8 1-16,0-10 0 15,-5-5-1-15,0-7 0 16,0-4 5-16,-5-8-4 16,0-7 0-16,0-11 0 15,-5-12 7-15,0-10-6 16,0-1-1-16,5-19 0 15,0-11-7-15,0 0 5 16,0 4 11-16,5 7-8 0,0 1-6 16,0 14 4-16,0 0-1 15,0 12 1-15,0 7-3 16,0 15-1 0,0 16 3-16,0 14 1 15,0 12 0-15,5 26-3 16,0 3 2-16,5 5 4 15,0-1-3-15,-5-10 6 16,0-1-5-16,0-15-3 16,0-7 2-16,-5-5 3 15,0-10-3-15,0-8 0 16,-5-4 1-16,-5-11 1 16,0-7-1-16,-5-8-1 15,0-19 1-15,0-4 1 16,0-11-1-16,0-26 2 0,5-4-2 15,0 8 2-15,5 10-2 16,0 9-9-16,0 10 6 16,0 12 1-16,5 8 1 15,0 7-6-15,0 11 5 16,0 19 0-16,5 19 1 16,0 18 2-16,5 16-1 15,5 11-1-15,0 0 1 16,0-7-1-16,0-12 0 15,0 0 2-15,0-11-1 16,-5-11-3-16,0-1 1 0,-5-10 6 16,0-9-4-16,-5-6 3 15,-5-12-3-15,-5-8-3 16,0-11 1-16,0-3 1 16,-5-23 0-16,0-1 0 15,0-6 0-15,0-20 2 16,5-3-1-16,0 3 2 15,5 16-2-15,0 7-9 16,0 8 6-16,0 14 4 16,5 5-2-16,5 11-5 15,0 18 4-15,5 31 0 16,5 11 1-16,5 11 2 16,0 11-1-16,5 1-3 15,0-1 1-15,0 1 4 16,-5-8-3-16,-5-4 3 0,1-15-2 15,-6-7-6-15,-5-8 4 16,-5-11 6-16,-5-1-5 16,0-6 1-16,-5-20 0 15,-6-7 4-15,-4-11-4 16,0-12-5-16,5-7 3 16,0-15-3-16,5 0 3 15,0-1 4-15,5 5-3 16,5 0 3-1,0 3-8-15,5 19 5 16,0 11-7-16,5 20 6 16,5 18 0-16,0 11 1 0,5 23 2 15,0 4-1-15,1 11-1 16,-1 7 1-16,-5-3-4 16,5 3 2-16,-5-7 6 15,0-3-4-15,-5-13 0 16,-10-6 0-16,0-12 1 15,-5-7-1-15,-5-12-3 16,0-15 1-16,-5-15 6 16,-5-11-4-16,-5-15-3 15,-1-8 2-15,1-3-3 16,5-16 2-16,0-10 1 16,5 6 0-16,0-18 0 15,5 11 0-15,5 12 2 16,0 11-1-16,0 11-6 15,5 15 4-15,0 0 0 0,0 12 1 16,0 14 0-16,0 8 0 16,5 23 0-16,0 22 0 15,0 7-3-15,5 16 2 16,0 4 1-16,0-1 0 16,0 4-3-16,0-3 2 15,0-4 6-15,0-12-4 16,-5-3 0-16,0-8 0 15,0-7-4-15,-5-12 2 16,0-4 6-16,0-10-4 16,-5-12 0-16,0-4 0 0,-5-15-1 15,0-11 0-15,0-15-3 16,0-8 2-16,5-15 4 16,0-11-3-16,0-18 0 15,5-1 1-15,0 4-1 16,5 7 0-16,-5 12-3 15,5 18 2-15,0 12 1 16,0 8 0-16,0 10-3 16,0 5 2-16,0 14 1 15,-5 8 0-15,5 19-3 16,-5 11 2-16,0 34 4 16,5 8-3-16,-5 3-2 15,5 8 1-15,-5 3 6 16,5 8-4-16,-5 0-3 15,0 19 2-15,0-7-3 0,0-12 2 16,0 0 6-16,-5-15-4 16,0-11-3-16,0-12 2 15,0-11 0-15,5-11 0 16,0-4 2-16,-5-7-1 16,0-12 2-16,0-4-2 15,0-7-1-15,0-7 1 16,-5-19-4-16,0-16 2 15,0-7 4-15,0-26-3 16,0 0 0-16,0-12 1 16,0 8-1-16,0-11 0 0,5 7-3 15,0 0 2-15,0 12 4 16,0 11-3-16,0-8 0 16,0 19 1-16,0 0-7 15,5 8 8 1,0 41-5-1,0 0 2-15,5 15 1 16,0 11 0-16,0 15-3 16,5 8 2-16,5 12 4 15,5 10-3-15,0 16 0 16,5 10 1-16,0-6-1 16,0-8 0-16,-5 3 2 15,-5-14-1-15,1-12-3 16,-1-8 1-16,-5-10 1 15,0-4 0-15,-5-12 0 0,0-4 0 16,-5-10 5-16,0-1-4 16,-5-11 0-16,0-11 0 15,-5-16-1-15,0-6 0 16,0-16 0-16,-6-30 0 16,1-8 0-16,5-3 0 15,0 11-3-15,0-8 2 16,5 12 4-16,0 3-3 15,5 20 0-15,0 3 1 16,0 7-1-16,0 9 0 16,5 2 0-16,0 16 0 0,5 4-6 15,0 11 5-15,0 15 0 16,0 15 1-16,6 12 0 16,-1 14 0-16,10 12-3 15,0 22 2-15,5-11 1 16,-5-7 0-16,-5-5 0 15,-5-10 0-15,0-8 0 16,-5-8 0-16,-5-11 5 16,-10-3-4-16,0-9 0 15,-5-3 0-15,-10-7-1 16,0-8 0-16,0-4 2 16,0-11-1-16,-5 0-1 15,5-7 1-15,-5-24 1 16,5 1-1-16,4 0-3 15,6-4 1-15,0 0 1 0,5 0 0 16,5 4 0-16,0 0 0 16,5 0-3-16,0 3 2 15,0-10 9-15,0 14-6 16,5-7-4-16,1 0 2 16,-1-12 0-16,5-7 0 15,0 0-6-15,0 8 5 16,10-8 0-16,5 8 1 15,-5 3 0-15,0 4 0 16,0 8 2-16,0-1-1 16,0 5-3-16,0-9 1 15,1 1 6-15,4 4-4 0,-5-4-8 16,5 7 5-16,-5-11 4 16,0-4-2-16,0 1-2 15,-5 10 1-15,0 1 4 16,0 0-3-16,-5 3 0 15,6 0 1-15,-6 8-4 16,5 4 2-16,0 0 4 16,0 3-3-16,0 4 0 15,-5 0 1-15,5 1 1 16,0 6-1-16,0-3-9 16,0 4 6-16,0-4 4 15,0-4-2-15,6 4 0 16,-1-4 1-16,5 0-1 15,0 1 0-15,-5 3 2 16,5-4-1-16,0 0-1 0,0-4 1 16,-5 1-1-16,5-1 0 15,6 4 0-15,-1-3 0 16,0 3 0-16,-5-11 0 16,0-8-3-16,0 8 2 15,0 4 4-15,5 3-3 16,1 1-2-16,-1-1 1 15,0-3 4-15,0-1-3 16,5 1 0-16,0-8 1 16,0 4 1-16,1 4-1 15,-1 3-3-15,-5 1 1 16,-5 3 1-16,0 7 0 0,-5-3 2 16,0 8-1-16,0-4-3 15,-5 3 1-15,1 4 1 16,9 1 0-16,5 3-40 15,-5 0 32-15,0 0-185 16</inkml:trace>
    <inkml:trace contextRef="#ctx0" brushRef="#br0" timeOffset="16633.4444">27826 474 104 0,'0'-4'49'0,"0"4"-39"0,0-3-12 0,0 3 27 15,5-4-20-15,-5-4 4 16,10 5-7-16,5 3 10 16,0-4-9-16,5 0 2 0,0 0-4 15,5 4 11-15,0-7-10 0,0 7 5 16,1 0-5-16,-1 0 16 16,0 0-14-16,0 0 7 15,10 0 0 1,0 0-8-16,0 0-1 15,-5 0-1-15,0 7-1 0,1-3 0 16,-1 0 8-16,0 0-6 16,0-1-4-16,0 5 2 15,-5-4 5-15,10-1-4 16,-5 9 3-16,5 3-3 16,-4 7 8-16,4-3-7 15,0-4-7-15,0 8 5 16,0-1 2-16,-5-3-2 15,0 7-2-15,0-3 1 16,1 0 4-16,-1-1-3 16,-5 1 3-16,5-4-2 0,-5 3-1 15,0 5 1-15,-5-1-1 16,5-4 0-16,-10 1 2 16,-5-4-1-16,5 3 2 15,-5 9-2-15,0-5-1 16,1 0 1-16,-1 1-1 15,0 3 0-15,0 4 0 16,0-4 0-16,0 11 0 16,0 8 0-16,0-8 2 15,-5 4-1-15,10-3-1 16,-5-1 1-16,0-7 1 16,0 8-1-16,-5-9-3 15,10 9 1-15,-5-8 1 16,-5 0 0-16,0-1 2 15,-5 9-1-15,0 3-3 0,0 0 1 16,0-4 1-16,0 12 0 16,0 0 2-16,0 0-1 15,0-5-1-15,0-2 1 16,0-5 1-16,0-3-1 16,-5 7-3-16,5 4 1 15,0-4 1-15,0 0 0 16,-5 0-3-16,5 0 2 15,0 4 1-15,0 0 0 16,0-4 5-16,-5-7-4 16,0 7-3-16,5 4 2 15,-5-8 0-15,5-7 0 16,0 0 5-16,-10-8-4 16,10-10 9-16,0 2-8 15,0-3 13-15,0-7-11 16,0-8 3-16,0 0-5 15,0-4 8-15,0-18-8 0,0-9-1 16,0-2 0-16,10-1-1 16,-5-11 0-16,5-4 0 15,0 0 0-15,0 0 8 16,0 0-6-16,0-19-1 16,0 12 0-16,0-4-1 15,-10 3 0-15,10-18 0 16,-5 7 0-16,0 0-14 15,0 1 11-15,-5 6 15 16,5 1-10-16,-5 8 2 16,5 3-2-16,-5-4-2 15,0 0 1-15,0 12 1 16,0-4-1-16,-5 3-3 0,0-3 1 16,-5-8 1-16,-5-3 0 15,10 7 5-15,-10 0-4 16,0 0-3-16,0 0 2 15,0 4 0-15,5 8 0 16,0 6-3-16,0 1 2 16,0 4 1-16,0 3 0 15,5 5 2-15,0 3-1 16,-5-8 2 0,10 0-5-16,0 12 2 15,0 0-9-15,0 3 7 16,10 5 10-16,-5 6-10 15,5 5 3-15,0 3-12 16,0-3 8-16,-5 10 1 16,10 5 2-16,-5 7 8 15,-5 8-6-15,0-1-7 16,10 5 5-16,-5 22 5 16,0 0-5-16,0 0-4 15,-5 0 3-15,-5 0 6 16,10 0-5-16,-5-4-4 15,0-7 3-15,0 3 6 16,0 8-5-16,0-8 1 16,-5-3 0-16,10 19-1 15,-10-8 0-15,5-8-3 16,-5-7 2-16,6-4-8 0,-6-4 7 16,0-7 10-16,5 8-7 15,-5-5 3-15,0-3-3 16,0-7 2-16,0-5-2 15,0-3-3-15,5-8 1 16,-5 0 1-16,0-3 0 16,0-8 5-16,0 0-4 15,0-8 3-15,0-14-3 16,0-4-3-16,0-1 1 16,0-10 4-16,0-1-3 15,0-30-2-15,0 4 1 16,5-11 4-16,-5-4-3 15,10 0 0-15,-10-4 1 0,0 4-1 16,0-7 0-16,0 3 2 16,0-4-1-16,0 8-3 15,-10 8 1-15,10 3 1 16,-5 15 0-16,0 4-3 16,0 12 2-16,-1 7 1 15,6 7 0-15,-5 1-3 16,5 14 2-16,0-3-2 15,0 11 2-15,0 0-8 16,0 15 7-16,0 7 4 16,0 8-2-16,5 4-2 15,-5 0 1-15,6 23 4 16,-1-5-3-16,5 9-2 16,0-5 1-16,-5 8 1 0,15-4 0 15,-5 8 0-15,0 7 0 16,5 8 0-16,5-4 0 15,-5 0 0-15,-5-8 0 16,0-7 0-16,-5-11 0 16,0-15 0-16,-5-8 0 15,5-8-3-15,-5-7 2 16,-5-15 18-16,5-11-14 16,-5-8-1-16,0-11 0 15,0-11-5-15,0-1 2 16,0-14 6-16,0 3-4 15,0 1 0-15,0-1 0 0,0 4-1 16,0 0 0-16,-5-7 0 16,0 3 0-16,-5 0 2 15,-5 4-1-15,0-11 2 16,-5 0-2-16,-5 0 2 16,0 3-2-16,0 5 2 15,0-1-2-15,-10 12 2 16,9-1-2-16,-4 12-1 15,0 4 1-15,-5 3 4 16,15 1-4-16,-5-5 0 16,0-10 0-16,5 7-1 15,0-1 0-15,-5 5 0 16,5-4 0-16,-11 4-3 16,6-1 2-16,0 1 1 0,0 0 0 15,-5-1 5-15,5-3-4 16,0 0-3-16,-10 4 2 15,15 3 0-15,-10 8 0 16,9-4 0-16,-14 4 0 16,0 0 0-16,5 8 0 15,0-1-3-15,0 1 2 16,0-5 1-16,0 5 0 16,-1-1 2-16,-4 1-1 15,5-1-1-15,0 4 1 16,5 1 1-16,0-5-1 15,5 4-1-15,5 4 1 0,0 0-7 16,5 0 5-16,0 0 0 16,5 0 1-16,0 0-3 15,0 0 2-15,5 0 1 16,0 0 0-16,0 0-3 16,0 0 2-16,10 4-5 15,5 4 5-15,10-5 3 16,5 1-2-16,10 0 0 15,0 7 1-15,10-3-1 16,11-1 0-16,-11 12 0 16,0-4 0-16,-5 19 2 15,5-4-1-15,-14 8-6 16,9-8 4-16,-5 11 6 16,5-7-5-16,-10 11-2 15,0 0 2-15,-5-3-3 0,-5-5 2 16,11 5 6-16,-6 3-4 15,0 0-3-15,0 0 2 16,-5 1 0-16,5 6 0 16,-5 5 2-16,0-5-1 15,-5 5-1-15,0-5 1 16,1 1-4-16,-6 0 2 16,10 3 1-16,-15-3 0 15,5 0 2-15,-5 11-1 16,0 7 2-16,5 1-2 15,-5 3-1-15,-5 4 1 0,-10 0-1 16,-5 4 0-16,10-8 0 16,-5-4 0-16,-5 5 0 15,0-5 0-15,0 1 0 16,-5-1 0-16,10 4 0 16,-5-3 0-16,5-12 0 15,-10-11 0-15,10-8 2 16,-5-3-1-16,10-12-3 15,-10-3 1-15,-1-4 1 16,6-8 0-16,-5 4-6 16,5-15 5-16,0-4-6 15,0-7 6-15,0-4-22 16,0-8 17-16,-5-18 3 16,10-12 2-16,0-7 3 0,10-4-1 15,0-7-1-15,0-8 1 16,-5 0-4-16,10-12 2 15,-4 5 9-15,-1-23-6 16,15-4-9-16,-5 7 5 16,10 5-2-16,-5 7 3 15,-5 15 4-15,-5 0-3 16,-5 22 0-16,0 8 1 16,-5 8-1-16,-5 11 0 15,0 11 5-15,0 12-4 16,0 14-8-16,-5 16 5 15,0 18 1-15,-10 12 1 0,-5 22 0 16,0 15 0-16,5 23 2 16,0-4-1-16,0 0-1 15,-5-3 1-15,0-5-4 16,0-3 2-16,4-11 6 16,1-20-4-16,5-18 3 15,0-15-3-15,0-11 5 16,0-23-5-16,5-15 3 15,0-27-3-15,5-10-1 16,0-27 1-16,0 3-1 16,0-6 0-16,0-5-6 15,0 16 5-15,-5 18 3 16,0 12-2-16,0 14 6 16,-10 16-5-16,5 37 6 15,-5 19-6-15,-5 16-3 0,-5 33 2 16,0 19 0-16,0 26 0 15,5-15 2-15,0-7-1 16,-11-4 5-16,6-4-5 16,5-8 0-16,0-7 0 15,5-15-41-15,5 4 32 16,0-8-264 0</inkml:trace>
    <inkml:trace contextRef="#ctx0" brushRef="#br0" timeOffset="42926.5109">709 15263 20 0,'15'45'13'16,"0"-19"-11"-16,5 15-2 0,-10-22 1 0,5 4-1 15,5 3 0-15,0 8 0 16,0 0-3-16,5-4 2 16,-5 0 6-16,5-4-4 15,6 8-3-15,-6-7 2 16,15-1 0-16,-5-3 0 16,0-1-3-16,0-7 2 15,0 4 4-15,0-4-3 16,-4-4 0-16,-6 1 1 15,0-5 4-15,5-3-4 16,-5 0 3-16,-5-4-3 0,0 0-1 16,0-4 1-16,-5 4 1 15,0-8-1-15,-5-3 53 16,-5 4-43-16,-5-5 14 16,0-6-18-16,-5-1 4 15,-10-4-8-15,-5 1 9 16,-5-12-9-16,-5-4 4 15,-5 4-5-15,-15-7-1 16,-5-1 0-16,4 5 1 16,1-1-1-16,5 4 5 15,0 0-5-15,0 8 11 16,4 0-9-16,6 3-4 0,5 8 1 16,0-4-3-16,5-3 2 15,0-8 1-15,0 0 0 0,0 3 0 16,0-3 0-16,-5-4 2 15,4-7-1-15,1-8-6 16,0 0 4-16,0 4-3 16,5-8 3-16,0-3 9 15,0-1-6-15,0-7-7 16,0 8 5-16,0-1 2 16,0 1-2-16,0 7-2 15,10 4 1-15,-11 11-2 16,16 8 2-16,-10-1 4 15,10 9-3-15,5 10 6 16,0 0-5-16,0 20 0 16,5 7 0-16,5-1 1 0,0 16-1 15,5 15-6-15,6 8 4 16,4 7 3-16,0 7-2 16,10 8 0-16,-5 0 1 15,5 23-1-15,0-16 0 16,0 8 0-16,1 0 0 15,9 0-3-15,-5-3 2 16,-5-12 4-16,0-11-3 16,0-8 3-16,0-8-2 15,1-3-3-15,-6-15 1 16,5-4 1-16,-5-7 0 16,-5-8 0-16,-5-8 0 0,-10-3 2 15,-10-8-1-15,-15-3-1 16,-5-8 1-16,-5-8 1 15,-5-7-1-15,-10-15-1 16,-1 7 1-16,1-7 1 16,0-4-1-16,0-7-1 15,0-1 1-15,-5-6-4 16,-1 2 2-16,1-3 6 16,0-7-4-16,5-1-3 15,0 5 2-15,0-9 0 16,-5 1 0-16,9 7 2 15,11 12-1-15,5 7-1 16,5 8 1-16,0 10-1 0,5 9 0 16,0 7-6-16,5 11 5 15,15 19 0-15,10 15 1 16,5 12 2-16,5 10-1 16,10 24-3-16,1 10 1 15,9 8 4-15,-5-7-3 16,-5-1 0-16,0-10 1 15,0-9-4-15,11-6 2 16,-11-5 4-16,0-18-3 16,-5-1 0-16,-5-14 1 15,-5-8-1-15,-10-15 0 16,-10-4 0 0,-10-11 8-16,-10-23-6 0,-10-7 2 15,0-15-3-15,-5-19 2 16,-15-4-2-16,-10-7-1 15,-6 7 1-15,1-7 1 16,-10 0-1-16,5 10-6 16,4 13 4-16,11 14 6 15,5 4-5-15,5 8 1 16,10 14 0-16,5 9-1 16,5 10 0-16,5 8 0 15,10 19 0-15,15 22-3 16,10 19 2-16,25 31 6 15,10 14-4-15,5 12 0 16,6 3 0-16,-1-3-7 16,-5 0 5-16,-5-16 0 0,-5-11 1 15,-9-14 0-15,-1-16 0 16,-10-4 2-16,-5-22-1 16,-5-7-1-16,-10-16 3 15,-15-19-2 1,-5-18-1-16,-5-23 1 15,-10-7 4-15,-15-20-4 16,-11-10-3-16,-4-16 2 16,-10 4-3-16,0 4 2 15,10 19 4-15,4 11-3 16,11 11-2-16,0 8 1 16,10 0 4-16,5 15-3 0,5 4 3 15,5 7-2-15,10 15-3 16,10 27 4-1,15 11-2-15,20 33-8 16,5 5 6-16,10 7 7 16,1 7-5-16,-1-14-2 15,-5-12 2-15,-10-4 3 16,-5-3-3-16,-10-11-2 16,-5-12 1-16,0-4 1 15,-4-19 0-15,-6 1 5 16,-10-19-4-16,-5-12 11 15,-16-22-9-15,-4-4-1 16,-10-15-1-16,-10-19-1 16,-10-7 0-16,0 7 0 0,4 4 0 15,6 0 2-15,5 15-1 16,10 8-1-16,5 18 1 16,5 4-7-16,5 19 5 15,10 15 0-15,10 15 1 16,25 27 2-16,15 25-1 15,15 27-6-15,6 8 4 16,-1 7 0-16,-5-7 1 16,-5-1 0-16,0-14 0 15,1-12 0-15,-16-15 0 16,-5-11 0-16,-10-11 0 16,-5-12 0-16,-5 1 0 15,-5-16 8-15,-15-11-6 0,-5-19 2 16,-10-19-3-16,-5-7-3 15,-5-11 1-15,-10-12 1 16,-10 0 0-16,4-3-3 16,6 11 2-16,10 11 1 15,0 4 0-15,10 15 0 16,0 3 0-16,10 8 0 16,0 8 0-16,15 22-3 15,10 16 2-15,15 22 6 16,10 18-4-16,5 9-3 15,5 6 2-15,11 5-6 16,-1-12 5-16,5 0 6 16,5-7-5-16,-4-15-2 0,-6-8 2 15,-10-7 0-15,-5-8 0 16,-5-8 0-16,-10-10 0 16,-4-5 0-16,-6-14 0 15,-10-5 8-15,-10-6-6 16,-10-9-1-16,-5-3 0 15,-16-8-4-15,-9 1 2 16,0 3 1-16,5 0 0 16,0-4 2-16,5 16-1 15,5 7-6-15,10 0 4 16,0 7 0-16,10 1 1 16,5 14 0-16,10 8 0 0,30 19 2 15,5 0-1-15,10 15-6 16,0 4 4-16,6 7 0 15,-6-7 1-15,0-1-3 16,0-3 2-16,0-4 1 16,1-3 0-16,-1-5 2 15,-10-10-1-15,-5-9-3 16,0 5 1-16,-10-8 4 16,-4 0-3-16,-16-15 9 15,-15-11-7 1,-11-8-1-16,-14-7 2 15,-10-4-2-15,0-23-3 16,-15 0 1-16,0-3 4 16,-6 7-3-16,6 11 3 0,5 1-2 15,0 10-3-15,5 8 1 16,5 1 1-16,4 10 0 16,16 4-3-16,20 4 2 15,15 19-2-15,15 11 2 16,6 12-2-16,14 7 2 15,-5 3 4-15,0 1-3 16,0-4 0-16,0-4 1 16,1-7-1-16,-6-8 0 15,-5-8 2-15,-5-3-1 16,-10-8-3-16,-5-3 1 16,-5 0 4-16,-10-16-3 0,-15-3 9 15,-10-16-7-15,-5-7 2 16,-5-11-3-16,-15-15-1 15,-6 7 1-15,1 1 4 16,-10-1-4-16,0 12-5 16,10 3 3-16,-1-3 6 15,11 7-5-15,5 7 1 16,5-3 0-16,5 8 1 16,10 3-1-16,5 11-9 15,10 12 6-15,10 7 1 16,20 12 1-16,20 15-6 15,10-1 5-15,5 12 3 16,1-4-2-16,-6 1-2 16,-5-5 1-16,-10-11 1 15,0-4 0-15,-5-3 2 0,-5-8-1 16,-4-7 2-16,-6-5-2 16,-10-3-1-16,-10-3 1 15,-5-5 4-15,-10-18-4 16,-16-8-3-16,-14-4 2 15,-10-7 5-15,-20 0-4 16,0-15-3-16,4 11 2 16,6 11 3-16,10 0-3 15,10 12 6-15,5 7-5 16,9 8 0-16,6-4 0 16,5 7-10-16,15 5 7 15,15 25 1-15,15 8 1 0,26 19-6 16,9 15 5-16,5-4 6 15,0 1-5-15,-5-9-2 16,-4-3 2-16,-6-4 0 16,-10-11 0-16,-5 0-6 15,-10-7 5-15,-5-9 8 16,0-6-5-16,-10-5-1 16,-10-7 0-16,-5-7 4 15,-15-12-4-15,-10-11 3 16,-15-15-3-16,-25-8-6 15,-5 0 4-15,-1-3 3 16,6 3-2-16,5 0 3 16,10 4-2-16,9 4-1 15,6 15 1-15,10 4-1 0,5 3 0 16,5 4-3-16,5 4 2 16,0 8 1-16,5 3 0 15,10 15-6-15,10 16 5 16,15 14-3-16,10 8 3 15,10 11 1-15,20-3 0 16,1-5 0-16,-1-3 0 16,-5-4 0-16,-5-7 0 15,-9-8 2-15,-6-3-1 16,-5-9-3-16,-10-6 1 16,-5-1 4-16,-10-11-3 15,-10-11 3-15,-10-1-2 0,-10-18 2 16,-15-7-2-16,-25-9-3 15,-6 1 1-15,1 0 6 16,0-8-4-16,10 5 0 16,4 2 0-16,6 9 4 15,10 3-4-15,10 11-3 16,5 8 2-16,5 0-3 16,5 8 2-16,5 3-2 15,10 23 2-15,15 11 1 16,15 7 0-16,10 12-3 15,20 12 2-15,6-5 1 16,-6 4 0-16,-5-7 2 16,0-4-1-16,-4-8-1 15,-11-7 1-15,-5-4-4 0,-10-7 2 16,-5-4 4-16,-5-4-3 16,-5-8 3-16,-5-7-2 15,-10-4-1-15,-15-11 1 16,-10-7 1-16,-15-8-1 15,-25-15-1-15,0-4 1 16,-1 0 1-16,1 4-1 16,10 11-1-16,5 0 1 15,10 11-1-15,9 8 0 16,6 0 2-16,5 4-1 16,10 3-6-16,5 8 4 0,15 12 0 15,15 3 1-15,15 22-6 16,21 8 5-16,-1 4 3 15,0 4-2-15,0 0 0 16,1-8 1-16,-11-4-4 16,-5-7 2-16,-5 0 4 15,-5-8-3-15,-5-3 0 16,-5-8 1-16,-4 4 1 16,-1-8-1-16,-5-3-1 15,-5-5 1-15,-10-3 4 16,-5 0-4-16,-5-3 0 15,-5-5 0-15,-11-11 4 16,-4-3-4-16,-15-8 0 16,-5-8 0-16,-15 8 1 15,5 4-1-15,-1-1-1 0,6 5 1 16,5-1-1-16,10 0 0 16,0 5 0-16,4-5 0 15,11 4 0-15,5 8 0 16,0-4-3-16,5 7 2 15,5 5 4-15,15 6-6 16,10 16 3 0,5 4-3-16,10 3 2 15,11 4 4-15,9 4-3 16,0 4-5-16,-5-8 4 16,-5-8-3-16,-5 1 3 15,-5-4 4-15,-4-8-3 0,-6 0 0 16,-5-7 1-16,-5 0 7 15,-5-4-6-15,-10-4 2 16,-5-11-3-16,-10 0-1 16,-10-11 1-16,-11-1-1 15,1-3 0-15,-5 0 2 16,0-4-1-16,0-3-1 16,0 3 1-16,4-4 1 15,1 4-1-15,5-3 2 16,5 7-2-16,-5-12-3 15,0 1 1-15,0 7 4 16,-1-4-3-16,6 8 0 16,5 4 1-16,0-1-4 15,0 1 2-15,5 0 1 0,0-1 0 16,0-3 0-16,5 4 0 16,0 0-3-16,0-4 2 15,0-1 4-15,0-2-3 16,5 6 0-16,-1 1 1 15,1-4-1-15,0-4 0 16,5-4-3-16,0-3 2 16,0 0 4-16,0-1-3 15,5 1 0-15,-10-1 1 16,0-3-4-16,5-4 2 16,0 0 1-16,0-3 0 15,0-1 0-15,-5 4 0 0,0 0 2 16,0-11-1-16,0 11 2 15,-5 0-2-15,5 4-3 16,0 7 1-16,0-3-2 16,0-4 2-16,0 11 4 15,0-7-3-15,0 10-5 16,0 5 4-16,0-8 3 16,5 12-2-16,0-1 3 15,0 8-2-15,0-4-1 16,0 0 1-16,0 1-1 15,5 2 0-15,0 1-3 16,0 4 2-16,0 0 1 16,0 3 0-16,0 5 0 15,0 3 0-15,0 0 0 0,5 7 0 16,0 8 0-16,5 0 0 16,0 8-3-16,5 14 2 15,0 1 1-15,5 7 0 16,5 12 5-16,0-5-4 15,5 1-5-15,-5 3 3 16,5 8 0-16,0 8 1 16,1-1 0-16,4-3 0 15,5 4 2-15,0 3-1 16,-5 0-3-16,0 0 1 16,-5-3-2-16,0-8 2 15,6-8 4-15,-1-3-3 0,5 3 0 16,0-3 1-16,0-4-4 15,10 0 2-15,6 0 1 16,-6 0 0-16,5-4 2 16,-5 0-1-16,0 0-3 15,-4-7 1-15,-1 0 4 16,-5 3-3-16,-5-7 0 16,0 7 1-16,-5 4-4 15,0-7 2-15,0 0 6 16,1-8-4-16,-1-4-3 15,0 0 2-15,0-3 0 16,-5-4 0-16,0 0 0 16,-5-8 0-16,0 0 2 15,-5-7-1-15,0-4-1 0,-5 0 1 16,-5-4 1-16,0-3-1 16,-5 3 2-16,0 0-2 15,-5-3-1-15,0-5 1 16,-5 5-1-16,0-1 0 15,0-3 0-15,-5 3 0 16,0 5 2-16,5-12-1 16,-5 7-3-16,5-3 1 15,-5 3 4-15,5 5-3 16,0-1-2-16,0-11 1 16,0 0-2-16,0 3 2 15,0 1 9-15,-5 0-6 0,5-4-4 16,0 3 2-16,-5-3-3 15,-5 0 2-15,-1-7 1 16,-4-1 0-16,0 1 0 16,-5-5 0-16,0 1 2 15,0-8-1-15,-5 8-1 16,-5-1 1-16,-6-3 1 16,6-11-1-16,0-1-1 15,0 5 1-15,5-5-7 16,0 5 5-16,5 7 3 15,0 3-2-15,4 5 3 16,6 3-2-16,0-4-1 16,0 8 1-16,5-11-4 15,0 7 2-15,5 0-2 0,0 8 2 16,5 0 1-16,0 3 0 16,0 5 0-16,10 10 0 15,10 12 0 1,5 3 0-16,10 9 0 15,0 2-3-15,10 5 2 16,6-4 1-16,-6 0 0 16,-5-4 0-16,-5-8 0 15,-5 1 0-15,0-4 0 16,-10-8 5-16,0 4-4 16,-5-7 3-16,-5-5-3 15,-5-3-3-15,-20-3 1 0,-5-5 1 16,-5-11 0-16,-5-7 2 15,-10-12-1-15,0 1-1 16,-1-12 1-16,6-8-1 16,0 5 0-16,5-1-6 15,0 4 5-15,-5 0 3 16,0 4-2-16,-1 4 3 16,6 3-2-16,0 0-6 15,0 5 4-15,5-1 3 16,0 4-2-16,5-1 0 15,5 1 1-15,-5-3-1 16,4 2 0-16,1 1 0 16,5-4 0-16,5 8 0 15,0 0 0-15,0-1 0 0,5-3 0 16,0-4 0-16,0 8 0 16,5-4-3-16,0 0 2 15,0 4 1-15,0-8 0 16,-5 7 2-16,5 1-1 15,-5 0-3-15,0-1 1 16,-5-7 1-16,0 8 0 16,0 0 0-16,0-4 0 15,0 3 5-15,0-3-4 16,0-4 3-16,0 4-3 16,0 0-9-16,0-4 6 15,0 4 4-15,5 4-2 0,0 0 0 16,0 3 1-16,0 0-4 15,0-3 2-15,0 3 4 16,0-3-3-16,0 0 0 16,0-1 1-16,0 5-1 15,0-1 0-15,-6-3 2 16,1-4-1-16,5 7-6 16,0 4 4-16,-5-3 0 15,5-5 1-15,0 5-3 16,0-1 2-16,0 1 4 15,0 3-3-15,0 0 3 16,0 4-2-16,5 4-1 16,0 3 1-16,0-3-1 15,0 7 0-15,0 0 0 0,0 4 0 16,0 8-3-16,5 7 2 16,0 8 1-16,0-1 0 15,0 5-3-15,5 3 2 16,0 3 4-16,0 16-3 15,0 0 0-15,0 0 1 16,6 8-4-16,-1 10 2 16,0 1 6-16,0 7-4 15,10 1-5-15,5 3 3 16,0 3-3-16,0-2 3 16,-5-9 1-16,0 1 0 15,-5-9 2-15,0-6-1 0,-4-8-1 16,-6-8 1-16,0-11-1 15,0-3 0-15,-5-5 0 16,0-3 0-16,-5-11 0 16,-5-5 0-16,0-6 2 15,-5-9-1-15,0-18-3 16,-16 0 1-16,-4-19 1 16,0 0 0-16,0-3 0 15,5-1 0-15,0-7 0 16,0 3 0-16,5 5 2 15,0-5-1-15,0 1-1 16,5-1 1-16,0-3-7 16,-1 7 5-16,6 1 6 15,0 3-5-15,0 0-2 0,5 7 2 16,0 5 0-16,0 10 0 16,0 5 0-16,0 7 0 15,0 0 0-15,5 7 0 16,0 1 2-16,0 18-1 15,0 12-3-15,0 3 1 16,5 19 1-16,5 12 0 16,5 7-3-16,0 11 2 15,0 4 4-15,1-4-3 16,-1 4 0-16,0-15 1 16,-5-8-1-16,0-14 0 15,-5-4 0-15,0-12 0 0,0-7-3 16,-5-8 2-16,0-11 4 15,-5-15-3-15,0-11 3 16,-5-27-2-16,-5-7-1 16,-5-16 1-16,-1-18-1 15,1 4 0-15,0 0-3 16,5 7 2-16,0 11 1 16,5 8 0-16,0 12 0 15,0 7 0-15,5 11 0 16,0 0 0-16,0 11 0 15,5 8 0-15,0 11 0 16,0 12 2 0,5 18-1-16,5 27-6 15,10 30 4-15,5 3 3 0,5 24-2 16,1-9-2-16,4 1 1 16,5-12 4-16,-5-18-3 15,-5-16-2-15,-5-11 1 16,-5-7 1-16,-5-12 0 15,0-7 2-15,-5-12-1 16,-5-7 2-16,-5-7-2 16,0-12-3-16,-10-3 1 15,-5-9 1-15,-5 5 0 16,5-4 2-16,0 15-1 16,5-4-1-16,0 4 1 15,0 11-4-15,0 4 2 0,5 4 1 16,5 7 0-16,0 8-3 15,15 7 2-15,5 8 6 16,5 4-4-16,0 11 0 16,5 4 0-16,0 7-7 15,1 8 5-15,4-1 3 16,0 5-2-16,0-5-2 16,-5-6 1-16,0-1 4 15,-5 0-3-15,-5-11-2 16,0 4 1-16,1-12 1 15,4 0 0-15,-5-3 0 16,0-4 0-16,5-4 2 16,0-4-1-16,0 5-3 15,0-5 1-15,0 0 1 16,0 1 0-16,-5-1 0 0,6-4 0 16,-6 1 2-16,10 3-1 15,5 1-3-15,0-1 1 16,-5 0 4-16,0 1-3 15,0 3 3-15,0-4-2 16,1-3-3-16,-1 3 1 16,0-7-2-16,0-4 2 15,-5 0 4-15,0-4-3 16,0 1 0-16,0-5 1 16,-5 1-1-16,0 7 0 15,0 0 2-15,1-4-1 0,4 4-3 16,0 0 1-16,0 4 6 15,0 4-4-15,0-5-3 16,0 1 2-16,0-4 3 16,0 4-3-16,-5 4 0 15,11-1 1-15,-6 1-1 16,10 3 0-16,0 0-3 16,0 1 2-16,5 7 1 15,0-8 0-15,-5-3 0 16,11-8 0-16,-11 3 2 15,0-2-1-15,-5 6-1 16,-5-14 1-16,0 10-4 16,0-6 2-16,-5 3 4 15,0 4-3-15,0-4 0 0,1 0 1 16,-1-4-1-16,0 4 0 16,-5 0 0-16,0-7 0 15,-5-1 5-15,0-3-4 16,-5 3 3-16,0-3-3 15,-5-4 2-15,0 0-2 16,-5 4 5-16,0-4-5 16,-5-4 3-16,-5 0-3 15,-5-11 5-15,0 4-5 16,-5-8 0-16,-6 0 0 16,-4 1-1-16,-5-5 0 15,-5-3 0-15,0-4 0 16,-15-8 0-16,-1 4 0 0,11-4 0 15,0 5 0-15,0 3 0 16,0-8 0-16,4 0 8 16,6 1-6-16,5 7-12 15,5 3 8-15,0 5 0 16,5-1 2-16,5 4 2 16,5 4-1-16,0 8-1 15,5-1 1-15,0 4-4 16,5-3 2-16,0 7-2 15,5 0 2-15,0 0-2 16,5 11 2-16,5 4 1 16,5 15 0-16,5-11 0 15,10 4 0-15,5-1-3 16,0 5 2-16,10 3 6 16,5 0-4-16,1 0 0 0,-1 0 0 15,-5 4-1-15,-5-8 0 16,0-3 0-16,-10-1 0 15,-4-3-3-15,-1-8 2 16,-10 5 6-16,0-5-4 16,-5-7 0-16,-10-4 0 15,0 0 1-15,-5 7-1 16,-10-3-1-16,-5-4 1 16,-21-4 1-16,-4-7-1 15,-5-12 11-15,-10-3-10 16,0 0-3-16,4-1 1 0,6 1 0 15,5 3 0-15,5 4 0 16,5 8 0-16,0-4 0 16,5 8 0-16,4-5-6 15,6 5 5-15,5 3 6 16,5 0-5-16,0-3-4 16,15 14 6-1,5 1-3-15,5 3-10 16,10 8 9-16,6 3 6 15,14 5-4-15,5-1-2 16,5 8 2-16,10-4 0 16,1-4 0-16,-1 1 0 15,-5-8 0-15,-5-1 0 16,-4 5 0-16,-1-15 2 0,-10-1-1 16,-10 1-1-16,-5-5 1 15,-5-3-1-15,0 0 0 16,-5-3 0-1,-5-5 0-15,-5 1 0 16,-5-1 0-16,-5 0 0 16,0 1 8-16,-10-1-6 15,-5-3-7-15,-5 0 5 16,-10-4 2-16,-10-4-2 16,-20 0 3-16,9-3-2 15,-4-1-1-15,5 0 1 16,5 5-4-16,5-1 2 15,4 8 6-15,6-1-4 0,5 5-3 16,5-1 2-16,5 1-9 16,5 3 7-16,5 0 1 15,10 0 1-15,5 4 0 16,15 4 0-16,10 11-3 16,5 0 2-16,20 8 1 15,1-1 0-15,4 1 0 16,-5 0 0-16,0-5-3 15,0 1 2-15,1-8 4 16,-16 5-3-16,-5-5-2 16,-5-7 1-16,-5 7 6 15,-5-4-4-15,-5-3 0 16,0 0 0-16,-5-4 7 16,-10 0-6-16,0 0-4 0,0-4 2 15,-10 0 0-15,-10 1 0 16,-5-5 2-16,-10-3-1 15,-10-16-3-15,-20 1 1 16,-1-4 4-16,6 4-3 16,0 3 0-16,5 1 1 15,10 3 1-15,4 4-1 16,11 7-1-16,5 1 1 16,5-1-13-16,5 8 10 15,5 0-2-15,10 11 2 16,15 1 5-16,10 6-3 15,10 5-2-15,15 3 1 0,6-3-2 16,-1-4 2-16,0 0-2 16,-5-8 2-16,0 0 4 15,-4-3-3-15,-6-8 3 16,-10 0-2-16,-5 0-1 16,-5 0 1-16,-5 0-1 15,-5-4 0-15,-5 0 5 16,-5-3-4-16,-10-1 0 15,-10 1 0-15,-10-8-4 16,-5-4 2-16,-15-4 4 16,-16 4-3-16,6-11 0 15,5 8 1-15,5 7 1 16,5 0-1-16,4-8-3 16,6 15 1-16,5-7 4 0,5 12-3 15,5 3-2-15,5 0 1 16,10 3-5-16,5 9 5 15,15-1 0-15,10 15 1 16,5 8 0-16,10 0 0 16,11 4 0-16,-1-8 0 15,0-4 0-15,-5 0 0 16,0 1 0-16,-5-8 0 16,-4-1 0-16,-1-6 0 15,-10-1 0-15,-5-3 0 16,-5-1 5-16,-10 4-4 31,-5-11-3-31,0 4 2 0,-10-4 3 16,-10 0-3-16,-10 0-5 15,-10-7 4-15,-21-8 14 16,1-4-10-16,-5-4-4 16,5 1 1-16,4-1-6 15,6 8 5-15,10-4 3 16,5 4-2-16,0 8-2 15,10-1 1-15,0 0 6 16,10 5-4-16,0 3-5 16,4 0 3-16,11 3-3 15,0 9 3-15,11-1 4 16,9 8-3-16,5 0-8 16,10 0 6-16,5-4 4 15,0 7-2-15,0-3 0 16,5-4 1-16,-4-4-1 0,-6 4 0 15,-10-7-3-15,-5-4 2 16,-5-1 6-16,-5-3-4 16,-15 0 0-16,-10-7 0 15,-5-1 7-15,-5-7-6 16,-10 4-1-16,-6-8 0 16,-4-3-4-16,5-5 2 15,0 5 4-15,5-1-3 16,-5 1 0-16,5 3 1 15,-1 4-7-15,6-4 5 16,0 4 6-16,5 4-5 0,5-5-2 16,0 9 2-16,5-4 5 15,5 3-4-15,0 4-11 16,5 1 8-16,5 3-5 16,10 11 5-16,15 8 4 15,5 3-2-15,0 5-2 16,0-1 1-16,0-3 4 15,1-1-3-15,-6-3 0 16,0-8 1-16,-5 1-1 16,-5-1 0-16,-5-11 2 15,0 0-1-15,-10 0 2 16,-10-11-2-16,-5-5-1 16,-5-6 1-16,-15-8 1 15,-11-8-1-15,-4-7 2 16,-15-8-2-16,-10-3-3 0,4 3 1 15,1-3 1-15,5 3 0 16,5 0-3-16,5 4 2 16,9 4 4-16,6 4-3 15,5 7-2-15,5-4 1 16,5 8-2-16,0 0 2 16,5-4 1-16,5 8 0 15,5 3 2-15,-5 8-1 16,15 0-6-16,0 8 4 15,10 7-3-15,0 4 3 16,5 7 1-16,5 8 0 16,5-1 2-16,5 1-1 0,5-4-6 15,-5 4 4-15,0-4-3 16,-5-7 3-16,-5 3 4 16,1-3-3-16,-6-5 0 15,-5-3 1-15,-10-3 1 16,-10-5-1-16,-10-15 11 15,-11-10-10-15,-4-5-9 16,-5-11 6-16,5-11 0 16,-10 0 1-16,0-4-3 15,-6-4 2-15,6 8 4 16,5-1-3-16,-5 5 0 16,-5-12 1-16,0 1-4 15,9 6 2-15,1 1 1 16,10 7 0-16,5 8 0 15,0 0 0-15,10 11 0 0,0 0 0 16,5 12-3-16,10 22-15 16,15 11 14-1,10 15-1-15,10 23 3 16,5 8-1-16,10 11 2 16,6 14-5-16,-6-3 5 15,0 15 0-15,-5-15 1 16,0-7-3-16,1-4 2 15,-11-12 6-15,0 1-4 16,-10-20 0-16,-5-3 0 16,-5-8-1-16,0-10 0 0,-10-5 0 15,-5-15 0-15,-10-15 2 16,-5-18-1-16,-5-16-1 16,0-15 1-16,-10-15-15 15,-10-11 11-15,-11-26-58 16,1-1 47-16,0-14-171 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2.53846" units="1/cm"/>
          <inkml:channelProperty channel="Y" name="resolution" value="52.96552" units="1/cm"/>
          <inkml:channelProperty channel="T" name="resolution" value="1" units="1/dev"/>
        </inkml:channelProperties>
      </inkml:inkSource>
      <inkml:timestamp xml:id="ts0" timeString="2016-07-20T08:04:27.0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5C2859-64EC-42D2-A162-E9B1570B8833}" emma:medium="tactile" emma:mode="ink">
          <msink:context xmlns:msink="http://schemas.microsoft.com/ink/2010/main" type="inkDrawing" rotatedBoundingBox="8713,18097 8728,18097 8728,18112 8713,18112" shapeName="Other"/>
        </emma:interpretation>
      </emma:emma>
    </inkml:annotationXML>
    <inkml:trace contextRef="#ctx0" brushRef="#br0">0 0 0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3.1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7-20T08:05:30.849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B042EDEA-4379-40D2-A9D5-4028841545E9}" emma:medium="tactile" emma:mode="ink">
          <msink:context xmlns:msink="http://schemas.microsoft.com/ink/2010/main" type="writingRegion" rotatedBoundingBox="26765,18175 30036,15349 30821,16258 27549,19083">
            <msink:destinationLink direction="with" ref="{8A23CA59-2303-4DF5-AEAB-B15AB5DD0A34}"/>
          </msink:context>
        </emma:interpretation>
      </emma:emma>
    </inkml:annotationXML>
    <inkml:traceGroup>
      <inkml:annotationXML>
        <emma:emma xmlns:emma="http://www.w3.org/2003/04/emma" version="1.0">
          <emma:interpretation id="{8435DFC6-0A76-44B5-AFD5-0C37B810950C}" emma:medium="tactile" emma:mode="ink">
            <msink:context xmlns:msink="http://schemas.microsoft.com/ink/2010/main" type="paragraph" rotatedBoundingBox="26765,18175 30036,15349 30821,16258 27549,19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81FA26-E96F-4A2F-B7C7-8E8D2265BB59}" emma:medium="tactile" emma:mode="ink">
              <msink:context xmlns:msink="http://schemas.microsoft.com/ink/2010/main" type="line" rotatedBoundingBox="26765,18175 30036,15349 30821,16258 27549,19083"/>
            </emma:interpretation>
          </emma:emma>
        </inkml:annotationXML>
        <inkml:traceGroup>
          <inkml:annotationXML>
            <emma:emma xmlns:emma="http://www.w3.org/2003/04/emma" version="1.0">
              <emma:interpretation id="{5B263712-5247-4108-8A0F-8E92D9FD457F}" emma:medium="tactile" emma:mode="ink">
                <msink:context xmlns:msink="http://schemas.microsoft.com/ink/2010/main" type="inkWord" rotatedBoundingBox="26775,17887 28281,17761 28311,18121 26805,18247"/>
              </emma:interpretation>
              <emma:one-of disjunction-type="recognition" id="oneOf0">
                <emma:interpretation id="interp0" emma:lang="en-AU" emma:confidence="0">
                  <emma:literal>.</emma:literal>
                </emma:interpretation>
                <emma:interpretation id="interp1" emma:lang="en-AU" emma:confidence="0">
                  <emma:literal>&amp;</emma:literal>
                </emma:interpretation>
                <emma:interpretation id="interp2" emma:lang="en-AU" emma:confidence="0">
                  <emma:literal>E</emma:literal>
                </emma:interpretation>
                <emma:interpretation id="interp3" emma:lang="en-AU" emma:confidence="0">
                  <emma:literal>B</emma:literal>
                </emma:interpretation>
                <emma:interpretation id="interp4" emma:lang="en-AU" emma:confidence="0">
                  <emma:literal>~</emma:literal>
                </emma:interpretation>
              </emma:one-of>
            </emma:emma>
          </inkml:annotationXML>
          <inkml:trace contextRef="#ctx0" brushRef="#br0">26646 17009 88 0,'-10'18'39'15,"10"-18"-31"-15,-10 4-10 0,10-4 41 0,-5 4-31 16,0-4 19-16,-5 4-19 15,5-4 9-15,-10 7-12 16,5-3 5-16,-6 4-7 16,1-5 12-16,-10 9-11 0,-10-5 12 15,-5 1-12-15,5-1 6 16,0-3-7-16,0-4 15 16,-1 4-14-16,1-8 7 15,0 8-8-15,0-8 1 0,10 15-3 16,5 0-1-16,-10-3 1 15,5 0 4-15,-5-1-4 16,4-3 6-16,-4 0-6 16,5-1 0-16,-10-3 0 15,5 0 1-15,0 0-1 16,-5 0 2-16,-10 0-2 16,9 0-3-16,-4 4 1 15,5-4 1-15,-5 8 0 16,5-5 0-16,0-3 0 15,5 0 5-15,-6 0-4 16,6 0 6-16,0 0-6 16,5 0 0-16,0 0 0 0,5 0 1 15,5 0-1-15,0 0-3 16,0 0 1-16,5 0 1 16,5 0 0-16,0 0-3 15,5 0 2-15,0 0 1 16,5 0 0-16,0 0 0 15,5 0 0-15,0 0 0 16,10 0 0-16,-5 0 0 16,10-3 0-16,-5-5-3 15,15 4 2-15,-5 1 1 16,15-9 0-16,16-3 2 16,-6 4-1-16,-5 3-3 0,0 8 1 15,1-7-2-15,-6-4 2 16,5 7 4-16,-10 0-3 15,0 0 3-15,0-11-2 16,1 4-1-16,-6-4 1 16,0 7-1-16,-5-3 0 15,0 4 2-15,-5 3-1 16,5-7-1-16,-5 7 1 16,-5 0-1-16,1 0 0 15,-6 0 0-15,5 4 0 16,-5 0 0-16,-5 0 0 15,-10 0 0-15,0 0 0 16,0 0 5-16,0 0-4 16,-15 0-3-16,0 4-1 15,0-4 2-15,-5 4 6 16,-1 0-4-16,-4 0 3 16,-5 7-3-16,-5-7-6 15,0-1 4-15,0 9 6 16,-10-5-5-16,-1 1-2 15,1 3 2-15,5-7 3 16,0 3-3-16,-5 5 0 16,10 3 1-16,10 0 7 15,-16-4-6-15,11 0 7 16,-5 1-6-16,5-5-5 16,-5-3 2-16,5 0 0 15,0-1 0-15,5 1 2 0,-6 4-1 16,6-5 2-16,0 5-2 15,5-4-17-15,0-1 12 16,0 5 16-16,0-8-10 16,5 0 0-16,0 0-1 15,5 0-1-15,0 0 0 16,5 0-3-16,0 0 2 16,0 0 1-16,5 0 0 15,0 0-3-15,10 0 2 16,0 0-2-16,15-8 2 15,-5 5 4-15,15-1-3 16,-5-4-2-16,10 5 1 16,-5-5 4-16,6 4-3 15,-11 1 0-15,5-1 1 0,-5 0-4 16,0 0 2-16,-5 4 4 16,-5 0-3-16,-5 0-2 15,0 0 1-15,-5 0 6 16,-5-3-4-16,0-5 6 15,-5 8-6-15,0 0 0 16,-5-4 0-16,0 4-18 16,-10 0 13-16,0 0 19 15,-15-15-13-15,5 8-19 16,-5-1 14-16,5 1 17 16,-5 14-12-16,5-3 0 15,-5-8 0-15,4-3-2 16,1 14 0-16,0-3 0 0,0 0 0 15,5-1 0-15,0-3 0 16,5 0 0-16,0 4 0 16,0 0 0-16,5-12 0 15,0 1-9-15,5 11 7 16,0-1 7-16,10-10-5 16,0-4-7-16,15 7 5 15,-5 0 4-15,10 0-2 16,0 1 6-16,15-12-5 15,-5 3-5-15,6-3 3 16,-6 0 0-16,0 8 1 16,-5-8 2-16,-5 7-1 15,-5 0-3-15,0 5 1 0,-5-5 6 16,0 4-4-16,-5 1 6 16,-5-1-6-16,0 0 0 15,-15-3 0-15,5 3 1 16,-25 4-1-16,5 0-3 15,-10 4 1-15,5-4-2 16,-10 15 2-16,5 0 4 16,-6 4-3-16,6-1-2 15,0 5 1-15,5-4 4 16,-5 0-3-16,5-8 0 16,-5 4 1-16,4-8-4 15,1 8 2-15,5 1 1 16,5-5 0-16,0 0 0 0,0 0 0 15,5 1-6-15,5-1 5 16,0-7 0-16,15 3 1 16,0-3-3-16,10 4 2 15,0-5 1-15,10-3 0 16,0 0 2-16,10-11-1 16,-5 4-3-16,11-9 1 15,-6 9 6-15,5-16-4 16,-10 8-8-16,5-11 5 15,-5 11 10-15,-5-4-7 16,-4 4 3-16,-11 0-3 16,0 0-6-16,-15 4 4 15,0-4 3-15,-11 0-2 16,1 7-5-16,-10 0 4 0,5-3 0 16,-5 4 1-16,5 3 0 15,0 0 0-15,0-3 0 16,5 3 0-16,5 0 0 15,5 0 0-15,0 1 0 16,10-5 0-16,0 4-42 16,15-7 33-16,-5-4-149 15,30-4 123 1,20-22-73-16</inkml:trace>
        </inkml:traceGroup>
        <inkml:traceGroup>
          <inkml:annotationXML>
            <emma:emma xmlns:emma="http://www.w3.org/2003/04/emma" version="1.0">
              <emma:interpretation id="{5DBC8768-F0CC-4E5F-A632-6FA44291FED6}" emma:medium="tactile" emma:mode="ink">
                <msink:context xmlns:msink="http://schemas.microsoft.com/ink/2010/main" type="inkWord" rotatedBoundingBox="27422,18109 29954,15309 30723,16004 28191,18804"/>
              </emma:interpretation>
              <emma:one-of disjunction-type="recognition" id="oneOf1">
                <emma:interpretation id="interp5" emma:lang="en-AU" emma:confidence="0">
                  <emma:literal>flouter.</emma:literal>
                </emma:interpretation>
                <emma:interpretation id="interp6" emma:lang="en-AU" emma:confidence="0">
                  <emma:literal>Stouter.</emma:literal>
                </emma:interpretation>
                <emma:interpretation id="interp7" emma:lang="en-AU" emma:confidence="0">
                  <emma:literal>stouter.</emma:literal>
                </emma:interpretation>
                <emma:interpretation id="interp8" emma:lang="en-AU" emma:confidence="0">
                  <emma:literal>Shouter.</emma:literal>
                </emma:interpretation>
                <emma:interpretation id="interp9" emma:lang="en-AU" emma:confidence="0">
                  <emma:literal>shouter.</emma:literal>
                </emma:interpretation>
              </emma:one-of>
            </emma:emma>
          </inkml:annotationXML>
          <inkml:trace contextRef="#ctx0" brushRef="#br0" timeOffset="-2376.7381">26555 16764 132 0,'-5'-11'62'0,"5"11"-49"0,10-27-16 16,-5 27 12-16,0-3-8 15,6-5 23-15,-1-3-19 0,0 3 15 16,0 1-15-16,5-5 20 0,5 12-19 15,5-7 14-15,0 3-15 16,-5 0 14-16,5-3-14 16,5-1 11-16,0-7-11 15,6 4-1-15,4-4-2 16,0 0 1-16,10 0-2 16,5-4 8-16,0-4-7 15,-4 1 5-15,-1-1-6 16,0 4 3-16,-5-11-3 15,0 0 5-15,1-15-5 16,-6 11-11-16,-5-3 8 0,0-9 17 16,0 5-12-16,0-8-3 15,0 4 0-15,1-4-14 16,-1-7 11-16,-5 3 1 16,0 4 1-16,-5-4 1 15,0 4 0-15,-5-15 14 16,-5 8-11-16,0 3-1 15,-5-7-1-15,0 11-1 16,-5 0 0-16,6 4 2 16,-6 8-1-16,-5-5-3 15,0 5 1-15,0 6-8 0,0 1 7 16,0 4 7-16,0-8-5 16,0 8 1-16,0 3 0 15,0 8 1-15,0 0-1 16,0 8-3-16,0-5 1 15,0 8-5-15,0 4 5 16,0 8 0-16,0 7 1 16,5 0 2-16,-5-4-1 15,10 4-6-15,0 1 4 16,0 6 3-16,0 4-2 16,-5 12 6-16,5 7-5 15,0 8 6-15,5 3-6 16,-5 5 0-16,0-5 0 0,-5 4 7 15,0-3-6-15,0-5 2 16,-5-3-3-16,0 8-1 16,-10-5 1-16,0 9 4 15,-5 3-4-15,0-8 6 16,0 12-6-16,-5-4 0 16,0-4 0-16,-11-4-4 15,6-3 2-15,-10-4 6 16,0 4-4-16,0-8 3 15,0 0-3-15,-15-11-1 16,-1 7 1-16,1-14-4 16,-5 6 2-16,0-2 4 15,-15 2-3-15,4 5-2 16,1-4 1-16,-5 4 6 0,9-5-4 16,6-10-3-16,5 7 2 15,0 0-3-15,0-7 2 16,4-8-2-16,1 4 2 15,5-4 4-15,0 0-3 16,5 0 0-16,5-4 1 16,5 0-7-16,5-3 5 15,5-4 0-15,-1 3 1 16,6-7-3-16,5 0 2 16,10-7 1-16,5-1 0 15,6-11-3-15,4 4 2 16,5-7 4-16,10-12-3 0,0 4 0 15,5-8 1-15,0 4-7 16,10-7 5-16,1 7 3 16,4-4-2-16,5 1 3 15,0-8-2-15,1-4 5 16,-1-4-5-16,0-11-3 16,-5 0 2-16,1-15 3 15,-6 4-3-15,0-1 0 16,0 1 1-16,-5-8 1 15,0 8-1-15,1 4 2 16,-6-8-2-16,-5-4-1 16,-5 8 1-16,0-4-1 15,-5 7 0-15,5 4-6 16,-10 4 5-16,16 12 6 0,-21 14-5 16,0 0-2-16,-10 8 2 15,0 8 3-15,0-1-3 16,-5 8 0-16,0 8 1 15,0 3-7-15,0 4 5 16,0 0 3-16,0 7-2 16,0 8-2-16,0 0 1 15,0 8 1-15,5 7 0 16,5 0-3-16,0 4 2 16,-5 11 4-16,0 0-3 15,0 4 0-15,0 4 1 16,0 3 1-16,-10 1-1 0,-5-1-3 15,5 1 1-15,-5-5 1 16,-5 1 0-16,0 0 5 16,-5 7-4-16,-5-7 0 15,-1 3 0-15,-4 4-1 16,-5-3 0-16,-5-5 2 16,0-3-1-16,0 4-3 15,-10 0 1-15,-6-4 4 16,1-4-3-16,0-8-2 15,-15 9 1-15,4-1 1 16,6 0 0-16,0 0 0 16,5 0 0-16,4-7 0 15,1 0 0-15,5-5-3 16,5 1 2-16,5-4 4 0,5 4-3 16,0 4 3-16,4-19-2 15,6 3-3-15,5-7 1 16,5 0-2-16,0-7 2 15,5 3 1-15,0-11 0 16,0-11 0-16,0 3 0 16,10-10 0-1,0-1-3-15,0 7 2 16,5-6 1-16,0-1 0 16,0 4 0-16,5-4 0 15,0 0 0-15,6-3 0 16,4-1 0-16,5 0 0 0,0-7 0 15,5 4 0-15,5 0 2 16,10-1-1-16,-4 5-1 16,-6-16 1-16,0 8-1 15,5 4 0-15,-10-8-3 16,-5 15 2-16,-5-4 4 16,0 1-3-16,-4 3 0 15,-6 4 1-15,-5 4-1 16,0-1 0-16,-5 9 2 15,-5 3-1-15,0 3-1 16,-5 9 1-16,-5-1 1 16,-5 8-1-16,0 0-3 15,-11-1 1-15,-9 5 1 16,-10 7 0-16,0 0 0 0,-10 12 0 16,0 3 2-16,-1 0-1 15,1-8 2-15,0 16-2 16,-5-8-9-16,-1 0 6 15,1 1 4-15,0-9-2 16,-5-3 3-16,-6 0-2 16,11-4-1-16,5-15 1 15,10 4 4-15,10-12-4 16,5 1 0-16,9-8 0 16,6-11-7-16,10-1 5 15,10-10-6-15,20-5 6 16,16-6-8-16,4-1 6 15,10-4-6-15,5 0 6 16,0-3-6-16,-4 7 6 0,-1 0-15 16,0 4 14-16,0 4-1 15,-9 7 3-15,-6 8-1 16,-5 0 2-16,-10 7 1 16,-5 4 0-16,-5 0 2 15,-5 4-1-15,-5-1 2 16,-10 9-2-16,-5-1 2 15,-5 4-2-15,-10 4 11 16,0-4-10-16,0 7 8 16,-10-7-7-16,-6 8-2 15,-4-8 0-15,-5 4-1 16,0 0 0-16,-5-4 5 16,-6-8-4-16,6-3 6 15,10 0-6-15,5 0 0 0,5-4 0 16,10 0-4-1,5 0 2-15,4-4-2 16,6 0 2-16,10-4 1 0,15-7 0 16,21-3 0-16,4 3 0 15,10-8-3-15,0 0 2 16,10 5-2-16,-9-9 2 16,-6 8-2-16,-5 8 2 15,-10 0 6-15,-5 7-4 16,-5 0 0-16,-5 4 0 15,-10 4 4-15,-5 4-4 16,-15 7 0-16,-10 4 0 16,-10-1-1-16,-10 1 0 0,-10-4 2 15,-11 0-1-15,1-3 2 16,0 3-2-16,5-4-6 16,9 0 4-16,11-3 0 15,5-1 1-15,5 4 0 16,5-7 0-16,10 0-3 0,10 0 2 15,15 0-5-15,15-4 5 16,15 0 0-16,15-4 1 16,11 0 2-16,-6-7-1 15,0-4-3-15,-5 0 1 16,-5 7 1-16,-9 1 0 16,-6-5 2-16,-5 9-1 15,-10-1 2-15,-5 4-2 16,-15 0 2-16,-10 7-2 15,-10 5-3-15,-10-1 1 16,-10 4 1-16,-21-8 0 16,-4 5 2-16,5-5-1 15,5 1 2-15,5-4-2 16,9 7-1-16,6-4 1 0,10-3-7 16,5 7 5-16,5-3-3 15,10-4 3-15,15 3-2 16,10-14 2-16,15-1 1 15,15 1 0-15,6-8-3 16,-1-12 2-16,0 1 4 16,10 0-3-16,-9-1 0 15,-1-3 1-15,-5-4 1 16,5 8-1-16,-5 0 2 16,1 3-2-16,-1-3-1 15,0 3 1-15,5-3-1 16,-5-1 0-16,-4-3 0 15,-1 4 0-15,-5 0 2 0,5-1-1 16,-10 1 2-16,0 0-2 16,-5-5-1-16,-4-6 1 15,4-8-4-15,0 11 2 16,-5-4 4-16,0 4-3 16,0-7 0-16,-5-4 1 15,0 0-1-15,0-1 0 16,0 9 2-16,5-12-1 15,-4 0-1-15,-1 4 1 16,0 0-4-16,0 3 2 16,0-3 4-16,0-4-3 15,0-3 0-15,0 3 1 0,-5-4 1 16,5 8-1-16,-5 0-6 16,10-1 4-16,-4 1 0 15,4 8 1-15,0-1 0 16,0 8 0-16,-5 4-3 15,0-1 2-15,-5 5 4 16,0-1-3-16,0 1 0 16,0 3 1-16,-5 7-1 15,0-6 0 1,0-1 0-16,-5 8 2 16,5-8-1-16,-5 4-3 15,0 3 1-15,0 1 1 16,-5 4 0-1,5-8 0-15,-5 7 0 16,0 4 0-16,0 0 2 0,0 1-1 16,0 3-3-16,0 0 1 15,0 7 1 1,0 5 0-16,0 3 0 16,0 3 2-16,-5 1-1 15,0 0-1-15,-5 4 1 16,0 3 4-16,0 12-4 15,0 7 0-15,0 4 0 16,0 3 1-16,0 9-1 16,0-9-1-16,-5 1 1 15,5-4-1-15,0-4 0 0,0-4-3 16,0-11 2-16,5-7 4 16,0-4-3-16,-5-8 3 15,10-3-2-15,0-8-3 16,0-8 1-16,0-11 4 15,0-11-3-15,10-15 3 16,0-8-2-16,0-11-6 16,0 4 4-16,0 0 0 15,0 11 1-15,0 11 0 16,-5-3 0-16,0 11 2 16,0 4-1-16,-5 7-6 15,0 4 4-15,0 11-3 16,0 8 3-16,-5 15 4 15,0 14-3-15,0 24 0 0,0 3 1 16,0 8-4-16,0-4 2 16,5-8 1-16,0-7 0 15,0-7 2-15,0-9-1 16,0-6 2-16,0-8-2 16,0-16-1-16,0-6 1 15,0-16 1-15,0-15-1 16,0-19-6-16,0-7 4 15,5-4 3-15,0-4-2 16,0 8 0-16,0 4 1 16,0 7-4-16,0 7 2 15,-5 12 1-15,0 4 0 16,0 11-3-16,0 7 2 0,0 12 1 16,-5 4 0-16,0 10 0 15,0 5 0-15,0 7-3 16,-5 8 2-16,10-8 4 15,-10-4-3-15,10-3-2 16,0-4 1-16,0-8 4 16,0-4-3-16,5-14-2 15,0-4 1-15,0-8 1 16,0-4 0-16,5-3 2 16,0-1-1-16,-10 1-1 15,10 0 1-15,0 3-4 16,-5 1 2-16,0 14 4 15,0 1-3-15,-5 22 0 16,0 11-2-16,0 15 1 16,-5 12 4-16,0 11-3 15,0 8-2-15,0 3 1 16,-10 0 1-16,0 4 0 16,0-4 2-16,-10-3-1 15,-5-1 2-15,10 1-2 16,-5-1 2-16,0 12-2 15,-6-11-3-15,1-8 1 16,0-4-5-16,0-11 5 16,5-8 6-16,5-7-5 15,0-4-4-15,5-11 3 16,5-12-3-16,0 1 3 0,5-19-10 16,5-16 8-16,10-18-1 15,5-4 2-15,5-11-4 16,5 0 5-16,0-12 3 15,0 8-2-15,0-3-2 16,5 3 1-16,-5 11 4 16,-4 8-3-16,-6 7-2 15,-5 12 1-15,-10 11 6 16,-5 7-4-16,-5 16 0 16,-11 14 0-16,6 12-4 15,-10 15 2-15,0 8 4 16,0 7-3-16,0 7 3 15,0 1-2-15,5-8-3 16,5-12 1-16,5-10-2 0,0-16 2 16,5-15 4-16,5-15-3 15,5-14 3-15,10-12-2 16,5-16 2-16,0-6-2 16,5-9-6-16,0-2 4 15,0-1 3-15,5 11-2 16,-5 8-2-16,-15 7 1 15,11 19-2-15,-21 4 2 16,-5 15 1-16,-11 23 0 16,6 11 0-16,-15 15 0 15,-5 15 0-15,0 3 0 16,0 9-3-16,0-1 2 16,5-26 6-16,10 0-4 0,0-12-3 15,5-14 2-15,5-16 0 16,10-18 0-16,5-23 0 15,5-15 0-15,10-7 2 16,5-8-1-16,0-8-3 16,-5 5 1-16,5 6 4 15,-10 9-3-15,0 7-2 16,-10 18 1-16,-5 12 1 16,-10 15 0-16,-10 23 0 15,-15 18 0-15,-10 16 0 16,0 18 0-16,-5 15 2 15,0 1-1-15,-1-9-3 16,6-6 1-16,5-12 4 0,10-16-3 16,10-21 0-16,5-12 1 15,10-23-1-15,20-11 0 16,0-37-3-16,5-19 2 16,10-4 1-16,5-4 0 15,6 0-9-15,-6 4 7 16,-5 11-10-16,-5 16 9 15,-15 10-4-15,5 20 5 16,-20 14 1-16,-10 20 1 16,-10 18 5-16,-15 19-4 15,-5 18 0-15,-10 24 0 16,-6 3 4-16,6 0-4 0,0-11 3 16,5-8-3-16,10-15-1 15,5-19 1-15,9-10-1 16,6-9 0-16,10-22 0 15,15-15 0-15,5-19 2 16,11-22-1-16,14-23-3 16,-5 3 1-16,5 5 4 15,0 7-3-15,-5 11 3 16,-5 16-2-16,-9 3-12 16,-11 15 9-16,-10 19-2 15,-10 19 2-15,-11 18 16 16,-9 24-11-16,-10 10-10 15,-10 4 6-15,0 4 3 16,-15 0-2-16,4-15 0 16,11-7 1-16,0-8-1 0,15-12 0 15,10-10 2-15,10-16-1 16,5-11-6-16,20-11 4 16,15-16 0-16,5-14 1 15,10-12-3-15,0-11 2 16,0 8-8-16,0-4 7 15,-14 26 1-15,-1 0 1 16,-15 19 2-16,-5 7-1 16,-10 20 5-16,-10 14-5 15,-15 8 6-15,-21 11-6 16,-4 11 9-16,-15-7-8 16,5 0 2-16,-1 0-3 15,11 0 8-15,0-4-7 0,0-7-1 16,4-4 0-16,6-8 1 15,5-11-1-15,10 0-3 16,5-7 1-16,5-1 1 16,0-3 0-1,10-4-6-15,0 0 5 16,10-4-11 0,10-3 1-16,10 3 7 15,10-3-9-15,0-5 10 16,5 1-1-16,5-4 2 15,0 0 5-15,1-4-3 16,-6 0 0-16,-5 12 1 0,-10-12-1 16,5 4 0-16,-15 7 5 15,-5 5-4-15,-10-1 6 16,-10 4-6-16,-10 7 3 16,-5 8-3-16,-5 0 5 15,-10 8-5-15,-1 0 0 16,-4-1 0-16,0 1 4 15,5-4-4-15,5-1-3 16,-6-3 2-16,11-3-3 16,15-5 2-16,0 1 1 15,5-1 0-15,10-7-3 16,5-7 2-16,15-1-8 16,10-7 7-16,10-4 1 0,16-3 1 15,-1-8-6-15,5 3 5 16,0-3 0-16,-5 0 1 0,-9 4-3 15,-6 11 2-15,-10-4 4 16,-5 11-3-16,-5 5 6 16,-10-1-5-16,-10-4 9 15,-10 20-8-15,-5-5 10 16,-5 4-9-16,-10-3 2 16,-6-1-4-16,-4-3-1 15,0 4 1-15,5-4-1 16,0-1 0-16,5 1-3 0,9 0 2 15,6 3 1-15,5-3 0 16,5-4-3-16,10 0 2 16,10 0 1-16,10 0 0 15,6-11-12-15,14 0 10 16,-5-5 0-16,0-6 2 16,0-1 2-16,-5 8-1 15,-5 0-1-15,-5-4 1 16,-5 8 1-16,-5 0-1 15,-5 7 5-15,-5 4-5 16,-10 0 3-16,-5 15-3 16,-15-4 2-16,-5 8-2 15,-5 0-3-15,-5 0 1 0,-10-4 4 16,-1 7-3-16,6-3-2 16,5 0 1-16,5 4 1 15,10-12 0-15,5 4 0 16,5-4 0-16,10 1-14 15,4-5 11-15,6-7 6 16,26-4-3-16,4-3 1 16,5-8 0-16,0-4-1 15,0 8 0-15,0-12-3 16,-5 8 2-16,-5 4 4 16,-4-1-3-16,-6 5-2 15,-5 3 1-15,-5 0 1 16,-10 4 0-16,-5 4 2 0,-10 4-1 15,-6-1 5-15,-19 12-5 16,-5 0 3-16,0 0-3 16,-5-4 2-16,-1 4-2 15,6-4-1-15,5 0 1 16,5 0-4-16,5 0 2 16,0-4 1-16,10 4 0 15,4 0 0-15,6-7 0 16,0-1 0-16,10 1-12 15,5 3 10 1,10-3 0-16,10-1 2 16,11 1-6-16,14-8 5 15,10 0-3-15,10-8 3 16,0 1 1-16,-4-5 0 0,-6-3 0 16,-5 0 0-16,-10 8-3 15,-5-12 2-15,1 8 6 16,-11-1-4-16,-5 5 0 15,-15-1 5 1,-5-3-5-16,-5 3 3 16,-5 5-3-16,-10-1-1 15,-11-4 1-15,-9 8-4 16,-10 8 2-16,-5-1 1 16,5 5 0-16,0 3 2 15,19 0-1-15,1-8-1 16,0 8 1-16,-10 0-4 15,10-3 2-15,5-1 1 0,5 4 0 16,5-4-3-16,10 8 2 16,5 7 1-1,0-3-6-15,15-15 5 16,-5 7 3-16,15-19-2 16,10-7 0-16,5 7 1 15,5 0-1-15,-10 0 0 16,-4 0 2-16,-6 1-1 15,-5-5 5-15,-5 4-5 16,-15 1 0-16,-10 3 0 16,5 0-4-16,-15 0 2 15,0 0 1-15,-16 0 0 16,6 0 2-16,-10 0-1 0,5 0 2 16,-10 0-2-16,5 0-1 15,0 7 1-15,4 4-4 16,-4 5 2-16,10-1 1 15,-5 0 0-15,5-4-6 16,-5 0 5-16,10-3 3 16,5 3-2-16,-1 0-2 15,6-7 1 1,5-4 1-16,10 8 0 16,0-1-3-16,15-3 2 15,0 0 4-15,16-1-3 16,-6 1-5-16,20-26 4 15,-10 7 8-15,10-4-5 16,-5 0 7-16,6 0-6 16,24-7-13-16,-5 3 8 15,-10 8 0-15,-15 0 2 0,-4 8 0 16,-11-5 0-16,-5 9 0 16,-5-1 0-16,-5 4 5 15,-20 0-1 1,-15 4-2-16,5-1-2 15,-21 9 1-15,6-9-7 16,-10 9 5-16,10 3 3 16,-10 7-2-16,10 1 0 15,0-12 1-15,4 8-7 16,1-4 5-16,5-4 0 16,5 1 1-16,5-5 0 15,5 1 0-15,0 3-6 16,15-4 5-16,0 1 6 0,10-1-5 15,0-7 1-15,20-22 0 16,-5 3-18-16,21-11 13 16,-6 4-74-16,15-8 61 15,-5 7-179 1</inkml:trace>
          <inkml:trace contextRef="#ctx0" brushRef="#br0" timeOffset="1947.3929">26902 16617 88 0,'5'-7'42'0,"5"7"-33"0,0 7-11 0,0-7 13 16,0 4-9-16,10-4 13 16,0 0-11-16,0 0 17 15,5-4-16-15,20-7 26 16,-9 7-23-16,4-15 15 16,-5 4-17-16,5-11 6 15,-5-4-9-15,0 0 1 0,6-12-3 16,-6-7 11-16,0 8-10 15,-5-4-3-15,-5-4 1 0,0 0 0 16,-5 0 0-16,0 4 2 16,0-4-1-16,0-11 5 15,0 7-5-15,1 1 11 16,-1 3-9-16,0 0 4 16,-5-8-5-16,5 5 5 15,-5 3-6-15,0-4 0 16,0 4 0-16,0 0-1 15,-10 4 0-15,10 0 0 16,-5 3 0-16,-5 9 5 16,0 2-4-16,5-6 0 15,-5 10 0-15,0-3 4 16,0 8-4-16,0-1 3 0,0 4-3 16,0 1 2-16,0 3-2 15,0-4 2-15,-5 4-2 16,11 3-3-16,-6-3 1 15,5-3 1 1,0 6 2-16,0-3-1 16,0 4-1-16,5-4 1 15,0 7-1-15,0-3 0 16,0 0 5-16,0 3-4 16,0-7 3-16,5 8-3 15,0-8-1-15,0 3 1 16,0-7-1-16,5-3 0 0,-4-1 0 15,-1 1 0 1,5-1 0-16,0 1 0 16,5-5-3-16,-5 1 2 15,0 0 6-15,0-1-4 16,0 5-3-16,-5-1 2 16,0 0 0-16,1 5 0 15,-1-1 5-15,0 8-4 0,-5-4-3 16,-5 7 2-16,5 0 0 15,-5-3 0-15,0 7 2 16,-5 1-1-16,-5 3 2 16,0 0-2-16,0 0 5 15,-5 7-5-15,0 4 0 16,-5 1 0-16,0 3 7 16,0 0-6-16,0 4-4 15,-5 3 2-15,0 1-3 16,0 3 2-16,0 19 1 15,-6 0 0-15,-9 1 0 16,5-1 0-16,-5 7 2 16,0-6-1-16,0 3 8 15,0-12-7-15,0 1 2 0,5-8-3 16,-1-4-3-16,6-3 1 16,5-4 6-16,0-8-4 15,5 4-3-15,0-7 2 16,0-1 0-16,10-3 0 15,0-4-3-15,10-4 2 16,-5-3 1-16,5-1 0 16,5-7 0-16,0-4 0 15,5-3 2-15,1-12-1 16,4 0-3-16,10-8 1 16,0-14 4-16,-5-4-3 15,5 0-2-15,0-1 1 0,0 5 1 16,1 3 0-16,-1 8 0 15,-5 7 0-15,-5 8 0 16,-5 8 0-16,-5 3 0 16,0 11 0-16,-10 5-3 15,-5 6 2-15,-10 12 1 16,-5 12 0-16,-5 7 5 16,-5 11-4-16,0 11-5 15,-5 8 3-15,-11 4 6 16,1 3-5-16,-5-10-2 15,0-5 2-15,0-7 0 16,10-4 0-16,0-11 2 16,-1-4-1-16,6-7-1 15,0-4 1-15,15-12-4 16,0-7 2-16,15-7 1 0,5-8 0 16,10-12-6-16,5-10 5 15,5-20-8-15,5-7 6 16,11-7 2-16,-1-8 1 15,-5 18 0-15,-5 1 0 16,-5 19-6-16,-5 3 5 16,-5 12 3-16,-5 7-2 15,-5 15 3-15,-5 12-2 16,-10 14 2-16,-10 16-2 16,-5 15-3-16,-5 3 1 15,-5 12 6-15,-5 3-4 0,-6-7-17 16,-4-3 13-16,5-5-66 15,5-11 53-15,5-7-192 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69AE-113B-41CF-BBD8-FAB6EF7BA24F}" type="datetimeFigureOut">
              <a:rPr lang="en-AU" smtClean="0"/>
              <a:t>21/07/2017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D520-673F-4A08-8F63-B2231D119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00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69AE-113B-41CF-BBD8-FAB6EF7BA24F}" type="datetimeFigureOut">
              <a:rPr lang="en-AU" smtClean="0"/>
              <a:t>21/07/2017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D520-673F-4A08-8F63-B2231D119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337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69AE-113B-41CF-BBD8-FAB6EF7BA24F}" type="datetimeFigureOut">
              <a:rPr lang="en-AU" smtClean="0"/>
              <a:t>21/07/2017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D520-673F-4A08-8F63-B2231D119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87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69AE-113B-41CF-BBD8-FAB6EF7BA24F}" type="datetimeFigureOut">
              <a:rPr lang="en-AU" smtClean="0"/>
              <a:t>21/07/2017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D520-673F-4A08-8F63-B2231D119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48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69AE-113B-41CF-BBD8-FAB6EF7BA24F}" type="datetimeFigureOut">
              <a:rPr lang="en-AU" smtClean="0"/>
              <a:t>21/07/2017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D520-673F-4A08-8F63-B2231D119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79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69AE-113B-41CF-BBD8-FAB6EF7BA24F}" type="datetimeFigureOut">
              <a:rPr lang="en-AU" smtClean="0"/>
              <a:t>21/07/2017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D520-673F-4A08-8F63-B2231D119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10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69AE-113B-41CF-BBD8-FAB6EF7BA24F}" type="datetimeFigureOut">
              <a:rPr lang="en-AU" smtClean="0"/>
              <a:t>21/07/2017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D520-673F-4A08-8F63-B2231D119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123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69AE-113B-41CF-BBD8-FAB6EF7BA24F}" type="datetimeFigureOut">
              <a:rPr lang="en-AU" smtClean="0"/>
              <a:t>21/07/2017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D520-673F-4A08-8F63-B2231D119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354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69AE-113B-41CF-BBD8-FAB6EF7BA24F}" type="datetimeFigureOut">
              <a:rPr lang="en-AU" smtClean="0"/>
              <a:t>21/07/2017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D520-673F-4A08-8F63-B2231D119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98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69AE-113B-41CF-BBD8-FAB6EF7BA24F}" type="datetimeFigureOut">
              <a:rPr lang="en-AU" smtClean="0"/>
              <a:t>21/07/2017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D520-673F-4A08-8F63-B2231D119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47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69AE-113B-41CF-BBD8-FAB6EF7BA24F}" type="datetimeFigureOut">
              <a:rPr lang="en-AU" smtClean="0"/>
              <a:t>21/07/2017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D520-673F-4A08-8F63-B2231D119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542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269AE-113B-41CF-BBD8-FAB6EF7BA24F}" type="datetimeFigureOut">
              <a:rPr lang="en-AU" smtClean="0"/>
              <a:t>21/07/2017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2D520-673F-4A08-8F63-B2231D119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1218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ags" Target="../tags/tag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au/search?safe=strict&amp;biw=1336&amp;bih=566&amp;q=Nomalizo+Leah+Shenxane&amp;stick=H4sIAAAAAAAAAOPgE-LQz9U3MEoxLVfiArEy8rJyssu1JLKTrfQLUvMLclKBVFFxfp5VcUF-aXEqAHMxQAAyAAAA&amp;sa=X&amp;sqi=2&amp;ved=0ahUKEwivzdewsoHOAhUG0GMKHQ3XD-sQmxMIlAEoATAV" TargetMode="External"/><Relationship Id="rId3" Type="http://schemas.microsoft.com/office/2007/relationships/media" Target="../media/media1.mp4"/><Relationship Id="rId7" Type="http://schemas.openxmlformats.org/officeDocument/2006/relationships/hyperlink" Target="https://www.google.com.au/search?safe=strict&amp;biw=1336&amp;bih=566&amp;q=desmond+tutu+spouse&amp;stick=H4sIAAAAAAAAAOPgE-LQz9U3MEoxLdeSyE620i9IzS_ISQVSRcX5eVbFBfmlxakAX1sDKSYAAAA&amp;sa=X&amp;sqi=2&amp;ved=0ahUKEwivzdewsoHOAhUG0GMKHQ3XD-sQ6BMIkwEoADAV" TargetMode="External"/><Relationship Id="rId2" Type="http://schemas.openxmlformats.org/officeDocument/2006/relationships/tags" Target="../tags/tag2.xml"/><Relationship Id="rId1" Type="http://schemas.openxmlformats.org/officeDocument/2006/relationships/video" Target="NULL" TargetMode="External"/><Relationship Id="rId6" Type="http://schemas.openxmlformats.org/officeDocument/2006/relationships/hyperlink" Target="https://www.google.com.au/search?safe=strict&amp;biw=1336&amp;bih=566&amp;q=Klerksdorp+South+Africa&amp;stick=H4sIAAAAAAAAAOPgE-LQz9U3MEoxLVfiBLGMC8qKDbXEspOt9AtS8wtyUoFUUXF-nlVSflEeAAFOPx8vAAAA&amp;sa=X&amp;sqi=2&amp;ved=0ahUKEwivzdewsoHOAhUG0GMKHQ3XD-sQmxMIkAEoATAU" TargetMode="External"/><Relationship Id="rId11" Type="http://schemas.openxmlformats.org/officeDocument/2006/relationships/image" Target="../media/image3.jpg"/><Relationship Id="rId5" Type="http://schemas.openxmlformats.org/officeDocument/2006/relationships/hyperlink" Target="https://www.google.com.au/search?safe=strict&amp;biw=1336&amp;bih=566&amp;q=desmond+tutu+born&amp;stick=H4sIAAAAAAAAAOPgE-LQz9U3MEoxLdcSy0620i9IzS_ISQVSRcX5eVZJ-UV5AGzuOfAkAAAA&amp;sa=X&amp;sqi=2&amp;ved=0ahUKEwivzdewsoHOAhUG0GMKHQ3XD-sQ6BMIjwEoADAU" TargetMode="Externa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www.google.com.au/search?safe=strict&amp;biw=1336&amp;bih=566&amp;q=desmond+tutu+children&amp;stick=H4sIAAAAAAAAAOPgE-LQz9U3MEoxLdeSyk620i9IzS_ISQVSRcX5eVbJGZk5KUWpeQCbOF-oKAAAAA&amp;sa=X&amp;sqi=2&amp;ved=0ahUKEwivzdewsoHOAhUG0GMKHQ3XD-sQ6BMIlwEoADAW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p4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ideo" Target="NULL" TargetMode="External"/><Relationship Id="rId6" Type="http://schemas.openxmlformats.org/officeDocument/2006/relationships/hyperlink" Target="https://www.google.com.au/search?safe=strict&amp;biw=1336&amp;bih=566&amp;q=Presidential+Medal+of+Freedom&amp;stick=H4sIAAAAAAAAAOPgE-LQz9U3MEoxLVcCs0wLk7O1ZLOTrfQTyxOLUiBkfHlmXl5qkRWYUwwAldeaLDUAAAA&amp;sa=X&amp;sqi=2&amp;ved=0ahUKEwivzdewsoHOAhUG0GMKHQ3XD-sQmxMIoAEoAjAX" TargetMode="External"/><Relationship Id="rId5" Type="http://schemas.openxmlformats.org/officeDocument/2006/relationships/hyperlink" Target="https://www.google.com.au/search?safe=strict&amp;biw=1336&amp;bih=566&amp;q=Nobel+Peace+Prize&amp;stick=H4sIAAAAAAAAAOPgE-LQz9U3MEoxLVcCs0zTjAu1ZLOTrfQTyxOLUiBkfHlmXl5qkRWYUwwA5C8uODUAAAA&amp;sa=X&amp;sqi=2&amp;ved=0ahUKEwivzdewsoHOAhUG0GMKHQ3XD-sQmxMInwEoATAX" TargetMode="Externa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media" Target="../media/media1.mp4"/><Relationship Id="rId7" Type="http://schemas.openxmlformats.org/officeDocument/2006/relationships/customXml" Target="../ink/ink2.xml"/><Relationship Id="rId2" Type="http://schemas.openxmlformats.org/officeDocument/2006/relationships/tags" Target="../tags/tag4.xml"/><Relationship Id="rId1" Type="http://schemas.openxmlformats.org/officeDocument/2006/relationships/video" Target="NULL" TargetMode="External"/><Relationship Id="rId6" Type="http://schemas.openxmlformats.org/officeDocument/2006/relationships/image" Target="../media/image5.emf"/><Relationship Id="rId11" Type="http://schemas.openxmlformats.org/officeDocument/2006/relationships/image" Target="../media/image2.png"/><Relationship Id="rId5" Type="http://schemas.openxmlformats.org/officeDocument/2006/relationships/customXml" Target="../ink/ink1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1.xml"/><Relationship Id="rId9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esmond tutu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/>
              <a:t>Who is Desmond Tutu?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143" y="2267421"/>
            <a:ext cx="4815068" cy="4140846"/>
          </a:xfrm>
          <a:prstGeom prst="rect">
            <a:avLst/>
          </a:prstGeom>
        </p:spPr>
      </p:pic>
      <p:pic>
        <p:nvPicPr>
          <p:cNvPr id="5" name="tmpEFF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133027.9614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9"/>
    </mc:Choice>
    <mc:Fallback xmlns="">
      <p:transition spd="slow" advTm="11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Desmond Tutu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Full name-   DESMOND MPILO TUTU</a:t>
            </a:r>
          </a:p>
          <a:p>
            <a:pPr marL="0" indent="0">
              <a:buNone/>
            </a:pPr>
            <a:r>
              <a:rPr lang="en-AU" dirty="0"/>
              <a:t>      South African social rights activist and retired Anglican bishop who rose to worldwide fame during the 1980s as an opponent of apartheid.</a:t>
            </a:r>
          </a:p>
          <a:p>
            <a:r>
              <a:rPr lang="en-AU" dirty="0">
                <a:hlinkClick r:id="rId5"/>
              </a:rPr>
              <a:t>Born</a:t>
            </a:r>
            <a:r>
              <a:rPr lang="en-AU" dirty="0"/>
              <a:t>: October 7, 1931 (age 84), </a:t>
            </a:r>
            <a:r>
              <a:rPr lang="en-AU" dirty="0">
                <a:hlinkClick r:id="rId6"/>
              </a:rPr>
              <a:t>Klerksdorp, South Africa</a:t>
            </a:r>
            <a:endParaRPr lang="en-AU" dirty="0"/>
          </a:p>
          <a:p>
            <a:r>
              <a:rPr lang="en-AU" dirty="0">
                <a:hlinkClick r:id="rId7"/>
              </a:rPr>
              <a:t>Spouse</a:t>
            </a:r>
            <a:r>
              <a:rPr lang="en-AU" dirty="0"/>
              <a:t>: </a:t>
            </a:r>
            <a:r>
              <a:rPr lang="en-AU" dirty="0" err="1">
                <a:hlinkClick r:id="rId8"/>
              </a:rPr>
              <a:t>Nomalizo</a:t>
            </a:r>
            <a:r>
              <a:rPr lang="en-AU" dirty="0">
                <a:hlinkClick r:id="rId8"/>
              </a:rPr>
              <a:t> Leah </a:t>
            </a:r>
            <a:r>
              <a:rPr lang="en-AU" dirty="0" err="1">
                <a:hlinkClick r:id="rId8"/>
              </a:rPr>
              <a:t>Shenxane</a:t>
            </a:r>
            <a:r>
              <a:rPr lang="en-AU" dirty="0"/>
              <a:t> (m. 1955)</a:t>
            </a:r>
          </a:p>
          <a:p>
            <a:r>
              <a:rPr lang="en-AU" dirty="0">
                <a:hlinkClick r:id="rId9"/>
              </a:rPr>
              <a:t>Children</a:t>
            </a:r>
            <a:r>
              <a:rPr lang="en-AU" dirty="0"/>
              <a:t>:  5 children</a:t>
            </a:r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5" name="tmpEFF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11609" end="64516.9614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3774871"/>
            <a:ext cx="2768600" cy="26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11"/>
    </mc:Choice>
    <mc:Fallback xmlns="">
      <p:transition spd="slow" advTm="68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63837"/>
          </a:xfrm>
        </p:spPr>
        <p:txBody>
          <a:bodyPr>
            <a:normAutofit fontScale="90000"/>
          </a:bodyPr>
          <a:lstStyle/>
          <a:p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AWARDS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 </a:t>
            </a:r>
            <a:r>
              <a:rPr lang="en-AU" dirty="0">
                <a:hlinkClick r:id="rId5"/>
              </a:rPr>
              <a:t>Nobel Peace Prize</a:t>
            </a:r>
            <a:endParaRPr lang="en-AU" dirty="0"/>
          </a:p>
          <a:p>
            <a:r>
              <a:rPr lang="en-AU" dirty="0"/>
              <a:t> </a:t>
            </a:r>
            <a:r>
              <a:rPr lang="en-AU" dirty="0">
                <a:hlinkClick r:id="rId6"/>
              </a:rPr>
              <a:t>Presidential Medal of Freedom</a:t>
            </a:r>
            <a:endParaRPr lang="en-AU" dirty="0"/>
          </a:p>
        </p:txBody>
      </p:sp>
      <p:pic>
        <p:nvPicPr>
          <p:cNvPr id="4" name="tmpEFF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80120" end="49204.9614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267200" y="101600"/>
            <a:ext cx="3837882" cy="26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2"/>
    </mc:Choice>
    <mc:Fallback xmlns="">
      <p:transition spd="slow" advTm="15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6679" y="0"/>
            <a:ext cx="9144000" cy="2387600"/>
          </a:xfrm>
        </p:spPr>
        <p:txBody>
          <a:bodyPr/>
          <a:lstStyle/>
          <a:p>
            <a:r>
              <a:rPr lang="en-AU" dirty="0"/>
              <a:t>Quotes from Desmond Tutu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396" y="2907557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en-AU" sz="9600" i="1" dirty="0">
                <a:solidFill>
                  <a:srgbClr val="0070C0"/>
                </a:solidFill>
                <a:latin typeface="Arial Black" panose="020B0A04020102020204" pitchFamily="34" charset="0"/>
              </a:rPr>
              <a:t>Do your little bit of good where you are; it's those little bits of good put together that overwhelm the world.</a:t>
            </a:r>
          </a:p>
          <a:p>
            <a:endParaRPr lang="en-AU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AU" sz="3300" dirty="0">
              <a:latin typeface="Arial Black" panose="020B0A04020102020204" pitchFamily="34" charset="0"/>
            </a:endParaRPr>
          </a:p>
          <a:p>
            <a:r>
              <a:rPr lang="en-AU" sz="12800" i="1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My humanity is bound up in yours, for we can only be human together.</a:t>
            </a:r>
          </a:p>
          <a:p>
            <a:endParaRPr lang="en-AU" sz="8600" dirty="0">
              <a:latin typeface="Bell MT" panose="02020503060305020303" pitchFamily="18" charset="0"/>
            </a:endParaRPr>
          </a:p>
          <a:p>
            <a:r>
              <a:rPr lang="en-AU" sz="12800" i="1" dirty="0">
                <a:solidFill>
                  <a:schemeClr val="accent2">
                    <a:lumMod val="50000"/>
                  </a:schemeClr>
                </a:solidFill>
                <a:latin typeface="Berlin Sans FB" panose="020E0602020502020306" pitchFamily="34" charset="0"/>
              </a:rPr>
              <a:t>You don't choose your family. They are God's gift to you, as you are to them.</a:t>
            </a:r>
            <a:endParaRPr lang="en-AU" sz="12800" dirty="0">
              <a:solidFill>
                <a:schemeClr val="accent2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597220" y="367620"/>
              <a:ext cx="10846440" cy="6225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860" y="357540"/>
                <a:ext cx="10867679" cy="62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136920" y="6515100"/>
              <a:ext cx="36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5040" y="650322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9649420" y="5581860"/>
              <a:ext cx="1212840" cy="983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39340" y="5571420"/>
                <a:ext cx="1233360" cy="100440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tmpEFF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95432" end="45.9614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63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9159">
        <p159:morph option="byObject"/>
      </p:transition>
    </mc:Choice>
    <mc:Fallback xmlns="">
      <p:transition spd="slow" advTm="491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11609|recordLength=144636|start=0|end=11609|audioFormat={00001610-0000-0010-8000-00AA00389B71}|audioRate=44100|muted=false|volume=0.8|fadeIn=0|fadeOut=0|videoFormat={34363248-0000-0010-8000-00AA00389B71}|videoRate=15|videoWidth=256|videoHeight=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11609|recordEnd=80120|recordLength=144636|start=11609|end=80120|audioFormat={00001610-0000-0010-8000-00AA00389B71}|audioRate=44100|muted=false|volume=0.8|fadeIn=0|fadeOut=0|videoFormat={34363248-0000-0010-8000-00AA00389B71}|videoRate=15|videoWidth=256|videoHeight=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80120|recordEnd=95432|recordLength=144636|start=80120|end=95432|audioFormat={00001610-0000-0010-8000-00AA00389B71}|audioRate=44100|muted=false|volume=0.8|fadeIn=0|fadeOut=0|videoFormat={34363248-0000-0010-8000-00AA00389B71}|videoRate=15|videoWidth=256|videoHeight=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95432|recordEnd=144591|recordLength=144636|start=95432|end=144591|audioFormat={00001610-0000-0010-8000-00AA00389B71}|audioRate=44100|muted=false|volume=0.8|fadeIn=0|fadeOut=0|videoFormat={34363248-0000-0010-8000-00AA00389B71}|videoRate=15|videoWidth=256|videoHeight=25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135569379B7439F085D2951EB04B5" ma:contentTypeVersion="4" ma:contentTypeDescription="Create a new document." ma:contentTypeScope="" ma:versionID="6c44676a3046645ac1258926dfec8f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701d730355254d0d2730ae630fbbc1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C20FE7-E81A-4E47-890C-651C09A97BE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501159-6A4A-4E25-83DC-F2A2C81AE1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5D11C4-6143-43D4-812D-4A4FF28AB6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135</Words>
  <Application>Microsoft Office PowerPoint</Application>
  <PresentationFormat>Widescreen</PresentationFormat>
  <Paragraphs>21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Bell MT</vt:lpstr>
      <vt:lpstr>Berlin Sans FB</vt:lpstr>
      <vt:lpstr>Calibri</vt:lpstr>
      <vt:lpstr>Calibri Light</vt:lpstr>
      <vt:lpstr>Office Theme</vt:lpstr>
      <vt:lpstr>Who is Desmond Tutu?</vt:lpstr>
      <vt:lpstr>Desmond Tutu</vt:lpstr>
      <vt:lpstr>   AWARDS</vt:lpstr>
      <vt:lpstr>Quotes from Desmond Tutu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Desmond Tutu?</dc:title>
  <dc:creator>Trish McCarthy</dc:creator>
  <cp:lastModifiedBy>Melissa Boyle</cp:lastModifiedBy>
  <cp:revision>11</cp:revision>
  <dcterms:created xsi:type="dcterms:W3CDTF">2016-07-20T06:21:17Z</dcterms:created>
  <dcterms:modified xsi:type="dcterms:W3CDTF">2017-07-21T00:10:31Z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0x0101001BD135569379B7439F085D2951EB04B5</vt:lpwstr>
  </property>
  <property fmtid="{D5CDD505-2E9C-101B-9397-08002B2CF9AE}" pid="3" name="_dlc_DocIdItemGuid">
    <vt:lpwstr>0a09a02f-1717-4be1-b35c-273497f6865c</vt:lpwstr>
  </property>
  <property fmtid="{D5CDD505-2E9C-101B-9397-08002B2CF9AE}" pid="4" name="Order">
    <vt:r8>100</vt:r8>
  </property>
</Properties>
</file>